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8" r:id="rId4"/>
    <p:sldId id="259" r:id="rId5"/>
    <p:sldId id="263" r:id="rId6"/>
    <p:sldId id="261" r:id="rId7"/>
    <p:sldId id="262" r:id="rId8"/>
    <p:sldId id="260"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 id="291" r:id="rId35"/>
    <p:sldId id="290" r:id="rId36"/>
    <p:sldId id="292" r:id="rId37"/>
    <p:sldId id="293" r:id="rId38"/>
    <p:sldId id="294" r:id="rId39"/>
    <p:sldId id="296" r:id="rId40"/>
    <p:sldId id="297" r:id="rId41"/>
    <p:sldId id="298" r:id="rId42"/>
    <p:sldId id="299" r:id="rId43"/>
    <p:sldId id="300" r:id="rId44"/>
    <p:sldId id="301" r:id="rId45"/>
    <p:sldId id="303" r:id="rId46"/>
    <p:sldId id="304" r:id="rId47"/>
    <p:sldId id="302" r:id="rId48"/>
    <p:sldId id="305" r:id="rId49"/>
    <p:sldId id="306" r:id="rId50"/>
    <p:sldId id="308" r:id="rId51"/>
    <p:sldId id="307" r:id="rId52"/>
    <p:sldId id="309" r:id="rId53"/>
    <p:sldId id="310" r:id="rId54"/>
    <p:sldId id="311" r:id="rId55"/>
    <p:sldId id="312" r:id="rId56"/>
    <p:sldId id="314" r:id="rId57"/>
    <p:sldId id="313" r:id="rId58"/>
    <p:sldId id="315" r:id="rId59"/>
    <p:sldId id="316" r:id="rId60"/>
    <p:sldId id="321" r:id="rId61"/>
    <p:sldId id="322" r:id="rId62"/>
    <p:sldId id="318" r:id="rId63"/>
    <p:sldId id="317" r:id="rId64"/>
    <p:sldId id="323" r:id="rId65"/>
    <p:sldId id="319" r:id="rId66"/>
    <p:sldId id="320" r:id="rId67"/>
    <p:sldId id="324" r:id="rId68"/>
    <p:sldId id="325" r:id="rId69"/>
    <p:sldId id="326" r:id="rId70"/>
    <p:sldId id="327" r:id="rId71"/>
    <p:sldId id="328" r:id="rId7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F93D7-EB24-B74E-8917-9952869054AB}" v="491" dt="2024-04-26T09:42:59.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3" autoAdjust="0"/>
    <p:restoredTop sz="94796"/>
  </p:normalViewPr>
  <p:slideViewPr>
    <p:cSldViewPr snapToGrid="0">
      <p:cViewPr varScale="1">
        <p:scale>
          <a:sx n="101" d="100"/>
          <a:sy n="101" d="100"/>
        </p:scale>
        <p:origin x="232"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487E0-EA8B-4294-9813-5533CF2B9F0D}" type="doc">
      <dgm:prSet loTypeId="urn:microsoft.com/office/officeart/2009/3/layout/HorizontalOrganizationChart" loCatId="hierarchy" qsTypeId="urn:microsoft.com/office/officeart/2005/8/quickstyle/simple2" qsCatId="simple" csTypeId="urn:microsoft.com/office/officeart/2005/8/colors/accent3_2" csCatId="accent3"/>
      <dgm:spPr/>
      <dgm:t>
        <a:bodyPr/>
        <a:lstStyle/>
        <a:p>
          <a:endParaRPr lang="en-US"/>
        </a:p>
      </dgm:t>
    </dgm:pt>
    <dgm:pt modelId="{FD65B185-D4B3-4C4C-9130-65F573ECA1A0}">
      <dgm:prSet/>
      <dgm:spPr/>
      <dgm:t>
        <a:bodyPr/>
        <a:lstStyle/>
        <a:p>
          <a:r>
            <a:rPr lang="en-US" dirty="0"/>
            <a:t>Definition: ISA defines the set of instructions that a processor can execute and acts as the interface between hardware and software.</a:t>
          </a:r>
        </a:p>
      </dgm:t>
    </dgm:pt>
    <dgm:pt modelId="{25FADB2C-19FD-4B57-85C6-3AE47EFC1AD5}" type="parTrans" cxnId="{002AF325-F308-4296-B396-94BED04B8C62}">
      <dgm:prSet/>
      <dgm:spPr/>
      <dgm:t>
        <a:bodyPr/>
        <a:lstStyle/>
        <a:p>
          <a:endParaRPr lang="en-US"/>
        </a:p>
      </dgm:t>
    </dgm:pt>
    <dgm:pt modelId="{DF995CE9-734F-42EC-BDCE-7D9FD5ECDDE8}" type="sibTrans" cxnId="{002AF325-F308-4296-B396-94BED04B8C62}">
      <dgm:prSet/>
      <dgm:spPr/>
      <dgm:t>
        <a:bodyPr/>
        <a:lstStyle/>
        <a:p>
          <a:endParaRPr lang="en-US"/>
        </a:p>
      </dgm:t>
    </dgm:pt>
    <dgm:pt modelId="{E70250B6-F703-483A-ACE0-1238ED56D6FE}">
      <dgm:prSet/>
      <dgm:spPr/>
      <dgm:t>
        <a:bodyPr/>
        <a:lstStyle/>
        <a:p>
          <a:r>
            <a:rPr lang="en-US"/>
            <a:t>Importance: Determines how software communicates with the CPU and affects performance, efficiency, and purpose of the computing system.</a:t>
          </a:r>
        </a:p>
      </dgm:t>
    </dgm:pt>
    <dgm:pt modelId="{D2499F1D-04EC-4986-B3EC-B85DA0567DD6}" type="parTrans" cxnId="{461ABA05-3FBD-45D1-BF5F-1D13D4F6F336}">
      <dgm:prSet/>
      <dgm:spPr/>
      <dgm:t>
        <a:bodyPr/>
        <a:lstStyle/>
        <a:p>
          <a:endParaRPr lang="en-US"/>
        </a:p>
      </dgm:t>
    </dgm:pt>
    <dgm:pt modelId="{F1922B13-58AD-4092-B14C-B9C5473E3576}" type="sibTrans" cxnId="{461ABA05-3FBD-45D1-BF5F-1D13D4F6F336}">
      <dgm:prSet/>
      <dgm:spPr/>
      <dgm:t>
        <a:bodyPr/>
        <a:lstStyle/>
        <a:p>
          <a:endParaRPr lang="en-US"/>
        </a:p>
      </dgm:t>
    </dgm:pt>
    <dgm:pt modelId="{7E9442E8-9422-4420-A438-8370D54FA831}">
      <dgm:prSet/>
      <dgm:spPr/>
      <dgm:t>
        <a:bodyPr/>
        <a:lstStyle/>
        <a:p>
          <a:r>
            <a:rPr lang="en-US"/>
            <a:t>Types of ISA:</a:t>
          </a:r>
        </a:p>
      </dgm:t>
    </dgm:pt>
    <dgm:pt modelId="{ED591801-34EF-4AA1-954F-1A18A678E041}" type="parTrans" cxnId="{B7E1D6C5-AE2F-49A8-B07D-2EDFD2395ED2}">
      <dgm:prSet/>
      <dgm:spPr/>
      <dgm:t>
        <a:bodyPr/>
        <a:lstStyle/>
        <a:p>
          <a:endParaRPr lang="en-US"/>
        </a:p>
      </dgm:t>
    </dgm:pt>
    <dgm:pt modelId="{1EE390CF-0190-404C-A20E-8F60B0288840}" type="sibTrans" cxnId="{B7E1D6C5-AE2F-49A8-B07D-2EDFD2395ED2}">
      <dgm:prSet/>
      <dgm:spPr/>
      <dgm:t>
        <a:bodyPr/>
        <a:lstStyle/>
        <a:p>
          <a:endParaRPr lang="en-US"/>
        </a:p>
      </dgm:t>
    </dgm:pt>
    <dgm:pt modelId="{3A17610F-95C1-468F-8B43-EAF394A6192F}">
      <dgm:prSet/>
      <dgm:spPr/>
      <dgm:t>
        <a:bodyPr/>
        <a:lstStyle/>
        <a:p>
          <a:r>
            <a:rPr lang="en-US"/>
            <a:t>RISC (Reduced Instruction Set Computing)</a:t>
          </a:r>
        </a:p>
      </dgm:t>
    </dgm:pt>
    <dgm:pt modelId="{FA0EF884-890C-4763-9BFE-151A43BEA57C}" type="parTrans" cxnId="{523788DB-2D42-47E8-8AAF-02D27C68CB72}">
      <dgm:prSet/>
      <dgm:spPr/>
      <dgm:t>
        <a:bodyPr/>
        <a:lstStyle/>
        <a:p>
          <a:endParaRPr lang="en-US"/>
        </a:p>
      </dgm:t>
    </dgm:pt>
    <dgm:pt modelId="{0D3900CC-9D2D-48F7-A137-B1E6E3D71614}" type="sibTrans" cxnId="{523788DB-2D42-47E8-8AAF-02D27C68CB72}">
      <dgm:prSet/>
      <dgm:spPr/>
      <dgm:t>
        <a:bodyPr/>
        <a:lstStyle/>
        <a:p>
          <a:endParaRPr lang="en-US"/>
        </a:p>
      </dgm:t>
    </dgm:pt>
    <dgm:pt modelId="{BBE3E5A1-01BE-44E9-805B-468C72ED5573}">
      <dgm:prSet/>
      <dgm:spPr/>
      <dgm:t>
        <a:bodyPr/>
        <a:lstStyle/>
        <a:p>
          <a:r>
            <a:rPr lang="en-US"/>
            <a:t>CISC (Complex Instruction Set Computing)</a:t>
          </a:r>
        </a:p>
      </dgm:t>
    </dgm:pt>
    <dgm:pt modelId="{E2927FB0-AF23-498A-ABEE-F0F9103C7B89}" type="parTrans" cxnId="{A5B630ED-CB0F-48FD-87CB-A96EB3D8842B}">
      <dgm:prSet/>
      <dgm:spPr/>
      <dgm:t>
        <a:bodyPr/>
        <a:lstStyle/>
        <a:p>
          <a:endParaRPr lang="en-US"/>
        </a:p>
      </dgm:t>
    </dgm:pt>
    <dgm:pt modelId="{DCFA9862-F999-464C-85AE-9C2E4EEA20A2}" type="sibTrans" cxnId="{A5B630ED-CB0F-48FD-87CB-A96EB3D8842B}">
      <dgm:prSet/>
      <dgm:spPr/>
      <dgm:t>
        <a:bodyPr/>
        <a:lstStyle/>
        <a:p>
          <a:endParaRPr lang="en-US"/>
        </a:p>
      </dgm:t>
    </dgm:pt>
    <dgm:pt modelId="{0B1BA148-6DDF-4A1A-BBDF-0303D3F79730}">
      <dgm:prSet/>
      <dgm:spPr/>
      <dgm:t>
        <a:bodyPr/>
        <a:lstStyle/>
        <a:p>
          <a:r>
            <a:rPr lang="en-US"/>
            <a:t>VLIW (Very Long Instruction Word)</a:t>
          </a:r>
        </a:p>
      </dgm:t>
    </dgm:pt>
    <dgm:pt modelId="{7C59521F-B9E9-4D68-BAC8-8FE611982C57}" type="parTrans" cxnId="{A118B9E7-87E3-4141-8A47-09064E8B5570}">
      <dgm:prSet/>
      <dgm:spPr/>
      <dgm:t>
        <a:bodyPr/>
        <a:lstStyle/>
        <a:p>
          <a:endParaRPr lang="en-US"/>
        </a:p>
      </dgm:t>
    </dgm:pt>
    <dgm:pt modelId="{74D7AC43-667F-4EC8-8BFE-DA1976E65AB2}" type="sibTrans" cxnId="{A118B9E7-87E3-4141-8A47-09064E8B5570}">
      <dgm:prSet/>
      <dgm:spPr/>
      <dgm:t>
        <a:bodyPr/>
        <a:lstStyle/>
        <a:p>
          <a:endParaRPr lang="en-US"/>
        </a:p>
      </dgm:t>
    </dgm:pt>
    <dgm:pt modelId="{9F997C4F-600A-4F2A-AC47-BF4240343683}">
      <dgm:prSet/>
      <dgm:spPr/>
      <dgm:t>
        <a:bodyPr/>
        <a:lstStyle/>
        <a:p>
          <a:r>
            <a:rPr lang="en-US"/>
            <a:t>EPIC (Explicitly Parallel Instruction Computing)</a:t>
          </a:r>
          <a:br>
            <a:rPr lang="en-US"/>
          </a:br>
          <a:endParaRPr lang="en-US"/>
        </a:p>
      </dgm:t>
    </dgm:pt>
    <dgm:pt modelId="{6ADCDAD4-A229-4DE0-8B05-A589B154A950}" type="parTrans" cxnId="{28F722E2-74D1-4C20-B72A-337BA867AB23}">
      <dgm:prSet/>
      <dgm:spPr/>
      <dgm:t>
        <a:bodyPr/>
        <a:lstStyle/>
        <a:p>
          <a:endParaRPr lang="en-US"/>
        </a:p>
      </dgm:t>
    </dgm:pt>
    <dgm:pt modelId="{93073A01-CCFC-440B-ACCB-388D16F8197F}" type="sibTrans" cxnId="{28F722E2-74D1-4C20-B72A-337BA867AB23}">
      <dgm:prSet/>
      <dgm:spPr/>
      <dgm:t>
        <a:bodyPr/>
        <a:lstStyle/>
        <a:p>
          <a:endParaRPr lang="en-US"/>
        </a:p>
      </dgm:t>
    </dgm:pt>
    <dgm:pt modelId="{EA643D35-0791-B64C-8DD3-A953AE708680}" type="pres">
      <dgm:prSet presAssocID="{BF3487E0-EA8B-4294-9813-5533CF2B9F0D}" presName="hierChild1" presStyleCnt="0">
        <dgm:presLayoutVars>
          <dgm:orgChart val="1"/>
          <dgm:chPref val="1"/>
          <dgm:dir/>
          <dgm:animOne val="branch"/>
          <dgm:animLvl val="lvl"/>
          <dgm:resizeHandles/>
        </dgm:presLayoutVars>
      </dgm:prSet>
      <dgm:spPr/>
    </dgm:pt>
    <dgm:pt modelId="{49F1641B-AD79-E840-A425-D6A2BA29AB81}" type="pres">
      <dgm:prSet presAssocID="{FD65B185-D4B3-4C4C-9130-65F573ECA1A0}" presName="hierRoot1" presStyleCnt="0">
        <dgm:presLayoutVars>
          <dgm:hierBranch val="init"/>
        </dgm:presLayoutVars>
      </dgm:prSet>
      <dgm:spPr/>
    </dgm:pt>
    <dgm:pt modelId="{64C28418-D8D2-7641-8F8E-1BAF1E988579}" type="pres">
      <dgm:prSet presAssocID="{FD65B185-D4B3-4C4C-9130-65F573ECA1A0}" presName="rootComposite1" presStyleCnt="0"/>
      <dgm:spPr/>
    </dgm:pt>
    <dgm:pt modelId="{6E29843C-CD96-F344-AA44-359A6924ADE3}" type="pres">
      <dgm:prSet presAssocID="{FD65B185-D4B3-4C4C-9130-65F573ECA1A0}" presName="rootText1" presStyleLbl="node0" presStyleIdx="0" presStyleCnt="3">
        <dgm:presLayoutVars>
          <dgm:chPref val="3"/>
        </dgm:presLayoutVars>
      </dgm:prSet>
      <dgm:spPr/>
    </dgm:pt>
    <dgm:pt modelId="{593453C4-4D05-CC47-A56E-F96FCA1435FE}" type="pres">
      <dgm:prSet presAssocID="{FD65B185-D4B3-4C4C-9130-65F573ECA1A0}" presName="rootConnector1" presStyleLbl="node1" presStyleIdx="0" presStyleCnt="0"/>
      <dgm:spPr/>
    </dgm:pt>
    <dgm:pt modelId="{960A1CFF-F6F8-064E-86B9-CE652D570E2D}" type="pres">
      <dgm:prSet presAssocID="{FD65B185-D4B3-4C4C-9130-65F573ECA1A0}" presName="hierChild2" presStyleCnt="0"/>
      <dgm:spPr/>
    </dgm:pt>
    <dgm:pt modelId="{F1876901-688D-A84A-B52C-2A70129C0AA3}" type="pres">
      <dgm:prSet presAssocID="{FD65B185-D4B3-4C4C-9130-65F573ECA1A0}" presName="hierChild3" presStyleCnt="0"/>
      <dgm:spPr/>
    </dgm:pt>
    <dgm:pt modelId="{4EBEE83F-B0B9-B249-A560-500285A7A993}" type="pres">
      <dgm:prSet presAssocID="{E70250B6-F703-483A-ACE0-1238ED56D6FE}" presName="hierRoot1" presStyleCnt="0">
        <dgm:presLayoutVars>
          <dgm:hierBranch val="init"/>
        </dgm:presLayoutVars>
      </dgm:prSet>
      <dgm:spPr/>
    </dgm:pt>
    <dgm:pt modelId="{2E758653-045E-BA4D-B5DC-86FFDB143D2F}" type="pres">
      <dgm:prSet presAssocID="{E70250B6-F703-483A-ACE0-1238ED56D6FE}" presName="rootComposite1" presStyleCnt="0"/>
      <dgm:spPr/>
    </dgm:pt>
    <dgm:pt modelId="{EB61B37D-641F-324C-AC25-0FC2DC541FD8}" type="pres">
      <dgm:prSet presAssocID="{E70250B6-F703-483A-ACE0-1238ED56D6FE}" presName="rootText1" presStyleLbl="node0" presStyleIdx="1" presStyleCnt="3">
        <dgm:presLayoutVars>
          <dgm:chPref val="3"/>
        </dgm:presLayoutVars>
      </dgm:prSet>
      <dgm:spPr/>
    </dgm:pt>
    <dgm:pt modelId="{C8F859CF-26DD-4E41-98BE-91166291C8F0}" type="pres">
      <dgm:prSet presAssocID="{E70250B6-F703-483A-ACE0-1238ED56D6FE}" presName="rootConnector1" presStyleLbl="node1" presStyleIdx="0" presStyleCnt="0"/>
      <dgm:spPr/>
    </dgm:pt>
    <dgm:pt modelId="{A0C2A373-00CE-E74D-B135-10E552700122}" type="pres">
      <dgm:prSet presAssocID="{E70250B6-F703-483A-ACE0-1238ED56D6FE}" presName="hierChild2" presStyleCnt="0"/>
      <dgm:spPr/>
    </dgm:pt>
    <dgm:pt modelId="{AFE6B534-B2C1-C34E-89D7-8B2D7F8518F9}" type="pres">
      <dgm:prSet presAssocID="{E70250B6-F703-483A-ACE0-1238ED56D6FE}" presName="hierChild3" presStyleCnt="0"/>
      <dgm:spPr/>
    </dgm:pt>
    <dgm:pt modelId="{7CB8B470-BC62-8F46-83DF-45F7433B1A0A}" type="pres">
      <dgm:prSet presAssocID="{7E9442E8-9422-4420-A438-8370D54FA831}" presName="hierRoot1" presStyleCnt="0">
        <dgm:presLayoutVars>
          <dgm:hierBranch val="init"/>
        </dgm:presLayoutVars>
      </dgm:prSet>
      <dgm:spPr/>
    </dgm:pt>
    <dgm:pt modelId="{FB05167D-DCAF-EB4C-A198-B4436243DD8C}" type="pres">
      <dgm:prSet presAssocID="{7E9442E8-9422-4420-A438-8370D54FA831}" presName="rootComposite1" presStyleCnt="0"/>
      <dgm:spPr/>
    </dgm:pt>
    <dgm:pt modelId="{05B7CECC-25C3-F34E-A8E3-0A8414F222A7}" type="pres">
      <dgm:prSet presAssocID="{7E9442E8-9422-4420-A438-8370D54FA831}" presName="rootText1" presStyleLbl="node0" presStyleIdx="2" presStyleCnt="3">
        <dgm:presLayoutVars>
          <dgm:chPref val="3"/>
        </dgm:presLayoutVars>
      </dgm:prSet>
      <dgm:spPr/>
    </dgm:pt>
    <dgm:pt modelId="{59F0BE36-957C-C64E-9C9C-902A9578FDCC}" type="pres">
      <dgm:prSet presAssocID="{7E9442E8-9422-4420-A438-8370D54FA831}" presName="rootConnector1" presStyleLbl="node1" presStyleIdx="0" presStyleCnt="0"/>
      <dgm:spPr/>
    </dgm:pt>
    <dgm:pt modelId="{F69E10BE-8287-D44C-A0B1-8783B243D4AF}" type="pres">
      <dgm:prSet presAssocID="{7E9442E8-9422-4420-A438-8370D54FA831}" presName="hierChild2" presStyleCnt="0"/>
      <dgm:spPr/>
    </dgm:pt>
    <dgm:pt modelId="{3C915ABE-12C0-1E44-87D1-1E91FB9043FC}" type="pres">
      <dgm:prSet presAssocID="{FA0EF884-890C-4763-9BFE-151A43BEA57C}" presName="Name64" presStyleLbl="parChTrans1D2" presStyleIdx="0" presStyleCnt="4"/>
      <dgm:spPr/>
    </dgm:pt>
    <dgm:pt modelId="{806086AC-F7D5-7644-B172-6B37F0804F1A}" type="pres">
      <dgm:prSet presAssocID="{3A17610F-95C1-468F-8B43-EAF394A6192F}" presName="hierRoot2" presStyleCnt="0">
        <dgm:presLayoutVars>
          <dgm:hierBranch val="init"/>
        </dgm:presLayoutVars>
      </dgm:prSet>
      <dgm:spPr/>
    </dgm:pt>
    <dgm:pt modelId="{0DF6D96D-F94C-0F40-A73D-2F806ADF2A45}" type="pres">
      <dgm:prSet presAssocID="{3A17610F-95C1-468F-8B43-EAF394A6192F}" presName="rootComposite" presStyleCnt="0"/>
      <dgm:spPr/>
    </dgm:pt>
    <dgm:pt modelId="{B1F12445-0FD7-E940-910A-E179B91776B8}" type="pres">
      <dgm:prSet presAssocID="{3A17610F-95C1-468F-8B43-EAF394A6192F}" presName="rootText" presStyleLbl="node2" presStyleIdx="0" presStyleCnt="4">
        <dgm:presLayoutVars>
          <dgm:chPref val="3"/>
        </dgm:presLayoutVars>
      </dgm:prSet>
      <dgm:spPr/>
    </dgm:pt>
    <dgm:pt modelId="{24C7C832-C849-B040-ADA1-FF6B78C7A146}" type="pres">
      <dgm:prSet presAssocID="{3A17610F-95C1-468F-8B43-EAF394A6192F}" presName="rootConnector" presStyleLbl="node2" presStyleIdx="0" presStyleCnt="4"/>
      <dgm:spPr/>
    </dgm:pt>
    <dgm:pt modelId="{F4D241DF-751F-554D-AE88-877C11CD2F41}" type="pres">
      <dgm:prSet presAssocID="{3A17610F-95C1-468F-8B43-EAF394A6192F}" presName="hierChild4" presStyleCnt="0"/>
      <dgm:spPr/>
    </dgm:pt>
    <dgm:pt modelId="{1484B3BB-6738-E944-8AF7-2AD3C5C14099}" type="pres">
      <dgm:prSet presAssocID="{3A17610F-95C1-468F-8B43-EAF394A6192F}" presName="hierChild5" presStyleCnt="0"/>
      <dgm:spPr/>
    </dgm:pt>
    <dgm:pt modelId="{2FD5835A-25C4-CD44-BCBC-A4B04E4454A1}" type="pres">
      <dgm:prSet presAssocID="{E2927FB0-AF23-498A-ABEE-F0F9103C7B89}" presName="Name64" presStyleLbl="parChTrans1D2" presStyleIdx="1" presStyleCnt="4"/>
      <dgm:spPr/>
    </dgm:pt>
    <dgm:pt modelId="{1A850ECB-E716-114E-8FFB-091A1BA5247C}" type="pres">
      <dgm:prSet presAssocID="{BBE3E5A1-01BE-44E9-805B-468C72ED5573}" presName="hierRoot2" presStyleCnt="0">
        <dgm:presLayoutVars>
          <dgm:hierBranch val="init"/>
        </dgm:presLayoutVars>
      </dgm:prSet>
      <dgm:spPr/>
    </dgm:pt>
    <dgm:pt modelId="{3ECE60D5-4F5E-934A-83B3-B71B43BD6D80}" type="pres">
      <dgm:prSet presAssocID="{BBE3E5A1-01BE-44E9-805B-468C72ED5573}" presName="rootComposite" presStyleCnt="0"/>
      <dgm:spPr/>
    </dgm:pt>
    <dgm:pt modelId="{FEA3C1C6-0F6A-DA49-8FA6-21DED7A5C8AB}" type="pres">
      <dgm:prSet presAssocID="{BBE3E5A1-01BE-44E9-805B-468C72ED5573}" presName="rootText" presStyleLbl="node2" presStyleIdx="1" presStyleCnt="4">
        <dgm:presLayoutVars>
          <dgm:chPref val="3"/>
        </dgm:presLayoutVars>
      </dgm:prSet>
      <dgm:spPr/>
    </dgm:pt>
    <dgm:pt modelId="{85A989BD-3B00-0A46-9367-5D845782F12A}" type="pres">
      <dgm:prSet presAssocID="{BBE3E5A1-01BE-44E9-805B-468C72ED5573}" presName="rootConnector" presStyleLbl="node2" presStyleIdx="1" presStyleCnt="4"/>
      <dgm:spPr/>
    </dgm:pt>
    <dgm:pt modelId="{BCE380C9-BA01-E040-82E5-6B5E2E14C900}" type="pres">
      <dgm:prSet presAssocID="{BBE3E5A1-01BE-44E9-805B-468C72ED5573}" presName="hierChild4" presStyleCnt="0"/>
      <dgm:spPr/>
    </dgm:pt>
    <dgm:pt modelId="{A5A6100E-F2D1-0A47-A417-DBA722EA1B26}" type="pres">
      <dgm:prSet presAssocID="{BBE3E5A1-01BE-44E9-805B-468C72ED5573}" presName="hierChild5" presStyleCnt="0"/>
      <dgm:spPr/>
    </dgm:pt>
    <dgm:pt modelId="{141DF4B6-A134-3842-814F-CA1C08850E4B}" type="pres">
      <dgm:prSet presAssocID="{7C59521F-B9E9-4D68-BAC8-8FE611982C57}" presName="Name64" presStyleLbl="parChTrans1D2" presStyleIdx="2" presStyleCnt="4"/>
      <dgm:spPr/>
    </dgm:pt>
    <dgm:pt modelId="{3AD6EE9C-9891-0F49-86D7-DFEF3C162BE9}" type="pres">
      <dgm:prSet presAssocID="{0B1BA148-6DDF-4A1A-BBDF-0303D3F79730}" presName="hierRoot2" presStyleCnt="0">
        <dgm:presLayoutVars>
          <dgm:hierBranch val="init"/>
        </dgm:presLayoutVars>
      </dgm:prSet>
      <dgm:spPr/>
    </dgm:pt>
    <dgm:pt modelId="{34594607-D7F3-5347-9F9F-9435EACFBAFE}" type="pres">
      <dgm:prSet presAssocID="{0B1BA148-6DDF-4A1A-BBDF-0303D3F79730}" presName="rootComposite" presStyleCnt="0"/>
      <dgm:spPr/>
    </dgm:pt>
    <dgm:pt modelId="{B6161CC4-F953-2643-8778-B70AA7ABF512}" type="pres">
      <dgm:prSet presAssocID="{0B1BA148-6DDF-4A1A-BBDF-0303D3F79730}" presName="rootText" presStyleLbl="node2" presStyleIdx="2" presStyleCnt="4">
        <dgm:presLayoutVars>
          <dgm:chPref val="3"/>
        </dgm:presLayoutVars>
      </dgm:prSet>
      <dgm:spPr/>
    </dgm:pt>
    <dgm:pt modelId="{265557FD-BDD5-4C4D-A28F-8C3D6C7E6BDA}" type="pres">
      <dgm:prSet presAssocID="{0B1BA148-6DDF-4A1A-BBDF-0303D3F79730}" presName="rootConnector" presStyleLbl="node2" presStyleIdx="2" presStyleCnt="4"/>
      <dgm:spPr/>
    </dgm:pt>
    <dgm:pt modelId="{78ABB1E9-15B5-DB4D-8788-26ED6EC2D1C9}" type="pres">
      <dgm:prSet presAssocID="{0B1BA148-6DDF-4A1A-BBDF-0303D3F79730}" presName="hierChild4" presStyleCnt="0"/>
      <dgm:spPr/>
    </dgm:pt>
    <dgm:pt modelId="{81B2F9E9-DC06-124F-A114-905F57E304EE}" type="pres">
      <dgm:prSet presAssocID="{0B1BA148-6DDF-4A1A-BBDF-0303D3F79730}" presName="hierChild5" presStyleCnt="0"/>
      <dgm:spPr/>
    </dgm:pt>
    <dgm:pt modelId="{73579C93-BC09-5D4D-B8CC-1A11847C1ABA}" type="pres">
      <dgm:prSet presAssocID="{6ADCDAD4-A229-4DE0-8B05-A589B154A950}" presName="Name64" presStyleLbl="parChTrans1D2" presStyleIdx="3" presStyleCnt="4"/>
      <dgm:spPr/>
    </dgm:pt>
    <dgm:pt modelId="{64F56BC6-BAA4-234E-A1AF-A3450739D965}" type="pres">
      <dgm:prSet presAssocID="{9F997C4F-600A-4F2A-AC47-BF4240343683}" presName="hierRoot2" presStyleCnt="0">
        <dgm:presLayoutVars>
          <dgm:hierBranch val="init"/>
        </dgm:presLayoutVars>
      </dgm:prSet>
      <dgm:spPr/>
    </dgm:pt>
    <dgm:pt modelId="{95D3898A-B75A-5942-B9F4-FE8AC920AC3A}" type="pres">
      <dgm:prSet presAssocID="{9F997C4F-600A-4F2A-AC47-BF4240343683}" presName="rootComposite" presStyleCnt="0"/>
      <dgm:spPr/>
    </dgm:pt>
    <dgm:pt modelId="{B06DB8CA-F044-8B4E-8671-11268074D458}" type="pres">
      <dgm:prSet presAssocID="{9F997C4F-600A-4F2A-AC47-BF4240343683}" presName="rootText" presStyleLbl="node2" presStyleIdx="3" presStyleCnt="4">
        <dgm:presLayoutVars>
          <dgm:chPref val="3"/>
        </dgm:presLayoutVars>
      </dgm:prSet>
      <dgm:spPr/>
    </dgm:pt>
    <dgm:pt modelId="{43148D8B-5FAE-784C-AAEA-FE3586416482}" type="pres">
      <dgm:prSet presAssocID="{9F997C4F-600A-4F2A-AC47-BF4240343683}" presName="rootConnector" presStyleLbl="node2" presStyleIdx="3" presStyleCnt="4"/>
      <dgm:spPr/>
    </dgm:pt>
    <dgm:pt modelId="{8BAF56A5-9E9E-2141-8D93-3E0EF29C605F}" type="pres">
      <dgm:prSet presAssocID="{9F997C4F-600A-4F2A-AC47-BF4240343683}" presName="hierChild4" presStyleCnt="0"/>
      <dgm:spPr/>
    </dgm:pt>
    <dgm:pt modelId="{112534D3-13E2-DE42-94D6-31EDF81C409B}" type="pres">
      <dgm:prSet presAssocID="{9F997C4F-600A-4F2A-AC47-BF4240343683}" presName="hierChild5" presStyleCnt="0"/>
      <dgm:spPr/>
    </dgm:pt>
    <dgm:pt modelId="{538ADD32-818D-734F-89B7-DE1410966140}" type="pres">
      <dgm:prSet presAssocID="{7E9442E8-9422-4420-A438-8370D54FA831}" presName="hierChild3" presStyleCnt="0"/>
      <dgm:spPr/>
    </dgm:pt>
  </dgm:ptLst>
  <dgm:cxnLst>
    <dgm:cxn modelId="{28A21300-C9AF-0E4D-B0BC-23C822B59155}" type="presOf" srcId="{7E9442E8-9422-4420-A438-8370D54FA831}" destId="{05B7CECC-25C3-F34E-A8E3-0A8414F222A7}" srcOrd="0" destOrd="0" presId="urn:microsoft.com/office/officeart/2009/3/layout/HorizontalOrganizationChart"/>
    <dgm:cxn modelId="{A7F1B601-1E7F-904F-99C3-434B2262A541}" type="presOf" srcId="{FD65B185-D4B3-4C4C-9130-65F573ECA1A0}" destId="{593453C4-4D05-CC47-A56E-F96FCA1435FE}" srcOrd="1" destOrd="0" presId="urn:microsoft.com/office/officeart/2009/3/layout/HorizontalOrganizationChart"/>
    <dgm:cxn modelId="{E1B2FF04-2104-1145-B269-64CB0A1A9B51}" type="presOf" srcId="{3A17610F-95C1-468F-8B43-EAF394A6192F}" destId="{B1F12445-0FD7-E940-910A-E179B91776B8}" srcOrd="0" destOrd="0" presId="urn:microsoft.com/office/officeart/2009/3/layout/HorizontalOrganizationChart"/>
    <dgm:cxn modelId="{461ABA05-3FBD-45D1-BF5F-1D13D4F6F336}" srcId="{BF3487E0-EA8B-4294-9813-5533CF2B9F0D}" destId="{E70250B6-F703-483A-ACE0-1238ED56D6FE}" srcOrd="1" destOrd="0" parTransId="{D2499F1D-04EC-4986-B3EC-B85DA0567DD6}" sibTransId="{F1922B13-58AD-4092-B14C-B9C5473E3576}"/>
    <dgm:cxn modelId="{F988C809-6AED-5545-B516-74CD20A32748}" type="presOf" srcId="{0B1BA148-6DDF-4A1A-BBDF-0303D3F79730}" destId="{265557FD-BDD5-4C4D-A28F-8C3D6C7E6BDA}" srcOrd="1" destOrd="0" presId="urn:microsoft.com/office/officeart/2009/3/layout/HorizontalOrganizationChart"/>
    <dgm:cxn modelId="{EF998119-3D03-7B47-B147-DB16838F7AFF}" type="presOf" srcId="{FD65B185-D4B3-4C4C-9130-65F573ECA1A0}" destId="{6E29843C-CD96-F344-AA44-359A6924ADE3}" srcOrd="0" destOrd="0" presId="urn:microsoft.com/office/officeart/2009/3/layout/HorizontalOrganizationChart"/>
    <dgm:cxn modelId="{08164E1E-7B01-F94C-B0B1-062C4A382BF0}" type="presOf" srcId="{BBE3E5A1-01BE-44E9-805B-468C72ED5573}" destId="{85A989BD-3B00-0A46-9367-5D845782F12A}" srcOrd="1" destOrd="0" presId="urn:microsoft.com/office/officeart/2009/3/layout/HorizontalOrganizationChart"/>
    <dgm:cxn modelId="{325AA41E-B758-374B-9C50-A326F1B67D1A}" type="presOf" srcId="{BF3487E0-EA8B-4294-9813-5533CF2B9F0D}" destId="{EA643D35-0791-B64C-8DD3-A953AE708680}" srcOrd="0" destOrd="0" presId="urn:microsoft.com/office/officeart/2009/3/layout/HorizontalOrganizationChart"/>
    <dgm:cxn modelId="{002AF325-F308-4296-B396-94BED04B8C62}" srcId="{BF3487E0-EA8B-4294-9813-5533CF2B9F0D}" destId="{FD65B185-D4B3-4C4C-9130-65F573ECA1A0}" srcOrd="0" destOrd="0" parTransId="{25FADB2C-19FD-4B57-85C6-3AE47EFC1AD5}" sibTransId="{DF995CE9-734F-42EC-BDCE-7D9FD5ECDDE8}"/>
    <dgm:cxn modelId="{C1DFE137-956C-C942-B399-2588DA7592ED}" type="presOf" srcId="{7C59521F-B9E9-4D68-BAC8-8FE611982C57}" destId="{141DF4B6-A134-3842-814F-CA1C08850E4B}" srcOrd="0" destOrd="0" presId="urn:microsoft.com/office/officeart/2009/3/layout/HorizontalOrganizationChart"/>
    <dgm:cxn modelId="{7782D155-A720-EC49-8617-EA5C17F87270}" type="presOf" srcId="{BBE3E5A1-01BE-44E9-805B-468C72ED5573}" destId="{FEA3C1C6-0F6A-DA49-8FA6-21DED7A5C8AB}" srcOrd="0" destOrd="0" presId="urn:microsoft.com/office/officeart/2009/3/layout/HorizontalOrganizationChart"/>
    <dgm:cxn modelId="{1C506758-523B-DF41-A2DB-110D6872D127}" type="presOf" srcId="{6ADCDAD4-A229-4DE0-8B05-A589B154A950}" destId="{73579C93-BC09-5D4D-B8CC-1A11847C1ABA}" srcOrd="0" destOrd="0" presId="urn:microsoft.com/office/officeart/2009/3/layout/HorizontalOrganizationChart"/>
    <dgm:cxn modelId="{EBE1AE5D-1DC6-1643-A61E-6EFE4EC8731B}" type="presOf" srcId="{E70250B6-F703-483A-ACE0-1238ED56D6FE}" destId="{C8F859CF-26DD-4E41-98BE-91166291C8F0}" srcOrd="1" destOrd="0" presId="urn:microsoft.com/office/officeart/2009/3/layout/HorizontalOrganizationChart"/>
    <dgm:cxn modelId="{62048E61-B3ED-1D4B-B1C0-B8DF7BD4ED6C}" type="presOf" srcId="{E70250B6-F703-483A-ACE0-1238ED56D6FE}" destId="{EB61B37D-641F-324C-AC25-0FC2DC541FD8}" srcOrd="0" destOrd="0" presId="urn:microsoft.com/office/officeart/2009/3/layout/HorizontalOrganizationChart"/>
    <dgm:cxn modelId="{8007F67D-C5DE-4C43-B87B-C99E72D45BC9}" type="presOf" srcId="{3A17610F-95C1-468F-8B43-EAF394A6192F}" destId="{24C7C832-C849-B040-ADA1-FF6B78C7A146}" srcOrd="1" destOrd="0" presId="urn:microsoft.com/office/officeart/2009/3/layout/HorizontalOrganizationChart"/>
    <dgm:cxn modelId="{963DC098-9D52-B74E-B902-213D55028EBC}" type="presOf" srcId="{9F997C4F-600A-4F2A-AC47-BF4240343683}" destId="{B06DB8CA-F044-8B4E-8671-11268074D458}" srcOrd="0" destOrd="0" presId="urn:microsoft.com/office/officeart/2009/3/layout/HorizontalOrganizationChart"/>
    <dgm:cxn modelId="{2E0B8A99-4341-534A-BD82-D033900176C1}" type="presOf" srcId="{0B1BA148-6DDF-4A1A-BBDF-0303D3F79730}" destId="{B6161CC4-F953-2643-8778-B70AA7ABF512}" srcOrd="0" destOrd="0" presId="urn:microsoft.com/office/officeart/2009/3/layout/HorizontalOrganizationChart"/>
    <dgm:cxn modelId="{611AC3AD-8FDD-4444-95D5-9E16B9E44144}" type="presOf" srcId="{7E9442E8-9422-4420-A438-8370D54FA831}" destId="{59F0BE36-957C-C64E-9C9C-902A9578FDCC}" srcOrd="1" destOrd="0" presId="urn:microsoft.com/office/officeart/2009/3/layout/HorizontalOrganizationChart"/>
    <dgm:cxn modelId="{B7E1D6C5-AE2F-49A8-B07D-2EDFD2395ED2}" srcId="{BF3487E0-EA8B-4294-9813-5533CF2B9F0D}" destId="{7E9442E8-9422-4420-A438-8370D54FA831}" srcOrd="2" destOrd="0" parTransId="{ED591801-34EF-4AA1-954F-1A18A678E041}" sibTransId="{1EE390CF-0190-404C-A20E-8F60B0288840}"/>
    <dgm:cxn modelId="{121339D6-6476-834A-A69A-7687D2A9B29D}" type="presOf" srcId="{9F997C4F-600A-4F2A-AC47-BF4240343683}" destId="{43148D8B-5FAE-784C-AAEA-FE3586416482}" srcOrd="1" destOrd="0" presId="urn:microsoft.com/office/officeart/2009/3/layout/HorizontalOrganizationChart"/>
    <dgm:cxn modelId="{523788DB-2D42-47E8-8AAF-02D27C68CB72}" srcId="{7E9442E8-9422-4420-A438-8370D54FA831}" destId="{3A17610F-95C1-468F-8B43-EAF394A6192F}" srcOrd="0" destOrd="0" parTransId="{FA0EF884-890C-4763-9BFE-151A43BEA57C}" sibTransId="{0D3900CC-9D2D-48F7-A137-B1E6E3D71614}"/>
    <dgm:cxn modelId="{28F722E2-74D1-4C20-B72A-337BA867AB23}" srcId="{7E9442E8-9422-4420-A438-8370D54FA831}" destId="{9F997C4F-600A-4F2A-AC47-BF4240343683}" srcOrd="3" destOrd="0" parTransId="{6ADCDAD4-A229-4DE0-8B05-A589B154A950}" sibTransId="{93073A01-CCFC-440B-ACCB-388D16F8197F}"/>
    <dgm:cxn modelId="{B280C5E2-CC04-F740-B66C-7481362E4C28}" type="presOf" srcId="{E2927FB0-AF23-498A-ABEE-F0F9103C7B89}" destId="{2FD5835A-25C4-CD44-BCBC-A4B04E4454A1}" srcOrd="0" destOrd="0" presId="urn:microsoft.com/office/officeart/2009/3/layout/HorizontalOrganizationChart"/>
    <dgm:cxn modelId="{A118B9E7-87E3-4141-8A47-09064E8B5570}" srcId="{7E9442E8-9422-4420-A438-8370D54FA831}" destId="{0B1BA148-6DDF-4A1A-BBDF-0303D3F79730}" srcOrd="2" destOrd="0" parTransId="{7C59521F-B9E9-4D68-BAC8-8FE611982C57}" sibTransId="{74D7AC43-667F-4EC8-8BFE-DA1976E65AB2}"/>
    <dgm:cxn modelId="{A5B630ED-CB0F-48FD-87CB-A96EB3D8842B}" srcId="{7E9442E8-9422-4420-A438-8370D54FA831}" destId="{BBE3E5A1-01BE-44E9-805B-468C72ED5573}" srcOrd="1" destOrd="0" parTransId="{E2927FB0-AF23-498A-ABEE-F0F9103C7B89}" sibTransId="{DCFA9862-F999-464C-85AE-9C2E4EEA20A2}"/>
    <dgm:cxn modelId="{92EE64FD-035E-3243-90B9-C2F3DABBC9EF}" type="presOf" srcId="{FA0EF884-890C-4763-9BFE-151A43BEA57C}" destId="{3C915ABE-12C0-1E44-87D1-1E91FB9043FC}" srcOrd="0" destOrd="0" presId="urn:microsoft.com/office/officeart/2009/3/layout/HorizontalOrganizationChart"/>
    <dgm:cxn modelId="{19FE35C7-7BAD-B54D-ADCA-21A862276FC2}" type="presParOf" srcId="{EA643D35-0791-B64C-8DD3-A953AE708680}" destId="{49F1641B-AD79-E840-A425-D6A2BA29AB81}" srcOrd="0" destOrd="0" presId="urn:microsoft.com/office/officeart/2009/3/layout/HorizontalOrganizationChart"/>
    <dgm:cxn modelId="{6AB1BAFE-7F1A-0C4E-85F4-68D609EF1FE1}" type="presParOf" srcId="{49F1641B-AD79-E840-A425-D6A2BA29AB81}" destId="{64C28418-D8D2-7641-8F8E-1BAF1E988579}" srcOrd="0" destOrd="0" presId="urn:microsoft.com/office/officeart/2009/3/layout/HorizontalOrganizationChart"/>
    <dgm:cxn modelId="{17F0BAD2-F857-0644-AAB9-A2C17DCBC40A}" type="presParOf" srcId="{64C28418-D8D2-7641-8F8E-1BAF1E988579}" destId="{6E29843C-CD96-F344-AA44-359A6924ADE3}" srcOrd="0" destOrd="0" presId="urn:microsoft.com/office/officeart/2009/3/layout/HorizontalOrganizationChart"/>
    <dgm:cxn modelId="{61D3B5A0-12B8-B44F-AA8A-3B6E321CD1EF}" type="presParOf" srcId="{64C28418-D8D2-7641-8F8E-1BAF1E988579}" destId="{593453C4-4D05-CC47-A56E-F96FCA1435FE}" srcOrd="1" destOrd="0" presId="urn:microsoft.com/office/officeart/2009/3/layout/HorizontalOrganizationChart"/>
    <dgm:cxn modelId="{9285CEBE-4AE1-C24D-83F0-6D4F0EA774D4}" type="presParOf" srcId="{49F1641B-AD79-E840-A425-D6A2BA29AB81}" destId="{960A1CFF-F6F8-064E-86B9-CE652D570E2D}" srcOrd="1" destOrd="0" presId="urn:microsoft.com/office/officeart/2009/3/layout/HorizontalOrganizationChart"/>
    <dgm:cxn modelId="{29670EC0-7413-A946-A5DC-D4BF33517AF9}" type="presParOf" srcId="{49F1641B-AD79-E840-A425-D6A2BA29AB81}" destId="{F1876901-688D-A84A-B52C-2A70129C0AA3}" srcOrd="2" destOrd="0" presId="urn:microsoft.com/office/officeart/2009/3/layout/HorizontalOrganizationChart"/>
    <dgm:cxn modelId="{9A013FEE-B6AD-E949-9B1F-3D3BAA0DE492}" type="presParOf" srcId="{EA643D35-0791-B64C-8DD3-A953AE708680}" destId="{4EBEE83F-B0B9-B249-A560-500285A7A993}" srcOrd="1" destOrd="0" presId="urn:microsoft.com/office/officeart/2009/3/layout/HorizontalOrganizationChart"/>
    <dgm:cxn modelId="{DCEAF211-E9CE-0B46-823D-32D623B384E3}" type="presParOf" srcId="{4EBEE83F-B0B9-B249-A560-500285A7A993}" destId="{2E758653-045E-BA4D-B5DC-86FFDB143D2F}" srcOrd="0" destOrd="0" presId="urn:microsoft.com/office/officeart/2009/3/layout/HorizontalOrganizationChart"/>
    <dgm:cxn modelId="{670FEAD6-CA1E-4F4A-829B-148FFC571B6A}" type="presParOf" srcId="{2E758653-045E-BA4D-B5DC-86FFDB143D2F}" destId="{EB61B37D-641F-324C-AC25-0FC2DC541FD8}" srcOrd="0" destOrd="0" presId="urn:microsoft.com/office/officeart/2009/3/layout/HorizontalOrganizationChart"/>
    <dgm:cxn modelId="{728E826B-4D22-4D4A-B518-5E10D8D6273D}" type="presParOf" srcId="{2E758653-045E-BA4D-B5DC-86FFDB143D2F}" destId="{C8F859CF-26DD-4E41-98BE-91166291C8F0}" srcOrd="1" destOrd="0" presId="urn:microsoft.com/office/officeart/2009/3/layout/HorizontalOrganizationChart"/>
    <dgm:cxn modelId="{95BDD264-257E-FF43-A89E-E9730DC7878A}" type="presParOf" srcId="{4EBEE83F-B0B9-B249-A560-500285A7A993}" destId="{A0C2A373-00CE-E74D-B135-10E552700122}" srcOrd="1" destOrd="0" presId="urn:microsoft.com/office/officeart/2009/3/layout/HorizontalOrganizationChart"/>
    <dgm:cxn modelId="{B5254B27-4BA1-F949-B45B-ABF659DB0528}" type="presParOf" srcId="{4EBEE83F-B0B9-B249-A560-500285A7A993}" destId="{AFE6B534-B2C1-C34E-89D7-8B2D7F8518F9}" srcOrd="2" destOrd="0" presId="urn:microsoft.com/office/officeart/2009/3/layout/HorizontalOrganizationChart"/>
    <dgm:cxn modelId="{0F969715-EDD7-A74C-B793-B1F4B7387ADF}" type="presParOf" srcId="{EA643D35-0791-B64C-8DD3-A953AE708680}" destId="{7CB8B470-BC62-8F46-83DF-45F7433B1A0A}" srcOrd="2" destOrd="0" presId="urn:microsoft.com/office/officeart/2009/3/layout/HorizontalOrganizationChart"/>
    <dgm:cxn modelId="{B9D35CB0-DBAB-6B41-9971-4678D8C34C17}" type="presParOf" srcId="{7CB8B470-BC62-8F46-83DF-45F7433B1A0A}" destId="{FB05167D-DCAF-EB4C-A198-B4436243DD8C}" srcOrd="0" destOrd="0" presId="urn:microsoft.com/office/officeart/2009/3/layout/HorizontalOrganizationChart"/>
    <dgm:cxn modelId="{20D57467-F071-0A47-8089-15170E25A583}" type="presParOf" srcId="{FB05167D-DCAF-EB4C-A198-B4436243DD8C}" destId="{05B7CECC-25C3-F34E-A8E3-0A8414F222A7}" srcOrd="0" destOrd="0" presId="urn:microsoft.com/office/officeart/2009/3/layout/HorizontalOrganizationChart"/>
    <dgm:cxn modelId="{A5F30F92-351E-6543-B45D-0B1FD33CBDB1}" type="presParOf" srcId="{FB05167D-DCAF-EB4C-A198-B4436243DD8C}" destId="{59F0BE36-957C-C64E-9C9C-902A9578FDCC}" srcOrd="1" destOrd="0" presId="urn:microsoft.com/office/officeart/2009/3/layout/HorizontalOrganizationChart"/>
    <dgm:cxn modelId="{623A41F1-650B-0249-98DB-DCCFF044AB86}" type="presParOf" srcId="{7CB8B470-BC62-8F46-83DF-45F7433B1A0A}" destId="{F69E10BE-8287-D44C-A0B1-8783B243D4AF}" srcOrd="1" destOrd="0" presId="urn:microsoft.com/office/officeart/2009/3/layout/HorizontalOrganizationChart"/>
    <dgm:cxn modelId="{1F421A88-C4CF-EC4C-9F69-593622013156}" type="presParOf" srcId="{F69E10BE-8287-D44C-A0B1-8783B243D4AF}" destId="{3C915ABE-12C0-1E44-87D1-1E91FB9043FC}" srcOrd="0" destOrd="0" presId="urn:microsoft.com/office/officeart/2009/3/layout/HorizontalOrganizationChart"/>
    <dgm:cxn modelId="{14273D07-B306-7B48-AB93-FA2AB514C576}" type="presParOf" srcId="{F69E10BE-8287-D44C-A0B1-8783B243D4AF}" destId="{806086AC-F7D5-7644-B172-6B37F0804F1A}" srcOrd="1" destOrd="0" presId="urn:microsoft.com/office/officeart/2009/3/layout/HorizontalOrganizationChart"/>
    <dgm:cxn modelId="{3E084800-EF80-C749-B043-1A5CD1BF4F6C}" type="presParOf" srcId="{806086AC-F7D5-7644-B172-6B37F0804F1A}" destId="{0DF6D96D-F94C-0F40-A73D-2F806ADF2A45}" srcOrd="0" destOrd="0" presId="urn:microsoft.com/office/officeart/2009/3/layout/HorizontalOrganizationChart"/>
    <dgm:cxn modelId="{062B1618-F887-9840-BDA5-0BB2F418856F}" type="presParOf" srcId="{0DF6D96D-F94C-0F40-A73D-2F806ADF2A45}" destId="{B1F12445-0FD7-E940-910A-E179B91776B8}" srcOrd="0" destOrd="0" presId="urn:microsoft.com/office/officeart/2009/3/layout/HorizontalOrganizationChart"/>
    <dgm:cxn modelId="{9A4F7AA5-84A5-144A-8F06-BAEC54A71CEA}" type="presParOf" srcId="{0DF6D96D-F94C-0F40-A73D-2F806ADF2A45}" destId="{24C7C832-C849-B040-ADA1-FF6B78C7A146}" srcOrd="1" destOrd="0" presId="urn:microsoft.com/office/officeart/2009/3/layout/HorizontalOrganizationChart"/>
    <dgm:cxn modelId="{48A3516D-562E-5F41-BD14-C11730A5784E}" type="presParOf" srcId="{806086AC-F7D5-7644-B172-6B37F0804F1A}" destId="{F4D241DF-751F-554D-AE88-877C11CD2F41}" srcOrd="1" destOrd="0" presId="urn:microsoft.com/office/officeart/2009/3/layout/HorizontalOrganizationChart"/>
    <dgm:cxn modelId="{A6746734-19AF-D44B-B33F-9DD55892C779}" type="presParOf" srcId="{806086AC-F7D5-7644-B172-6B37F0804F1A}" destId="{1484B3BB-6738-E944-8AF7-2AD3C5C14099}" srcOrd="2" destOrd="0" presId="urn:microsoft.com/office/officeart/2009/3/layout/HorizontalOrganizationChart"/>
    <dgm:cxn modelId="{E2781AAC-601E-DF42-91B1-ED9639EAD00A}" type="presParOf" srcId="{F69E10BE-8287-D44C-A0B1-8783B243D4AF}" destId="{2FD5835A-25C4-CD44-BCBC-A4B04E4454A1}" srcOrd="2" destOrd="0" presId="urn:microsoft.com/office/officeart/2009/3/layout/HorizontalOrganizationChart"/>
    <dgm:cxn modelId="{13431818-14D9-B94C-B550-D73F75B245F2}" type="presParOf" srcId="{F69E10BE-8287-D44C-A0B1-8783B243D4AF}" destId="{1A850ECB-E716-114E-8FFB-091A1BA5247C}" srcOrd="3" destOrd="0" presId="urn:microsoft.com/office/officeart/2009/3/layout/HorizontalOrganizationChart"/>
    <dgm:cxn modelId="{0851D983-BA09-7545-9616-842956972614}" type="presParOf" srcId="{1A850ECB-E716-114E-8FFB-091A1BA5247C}" destId="{3ECE60D5-4F5E-934A-83B3-B71B43BD6D80}" srcOrd="0" destOrd="0" presId="urn:microsoft.com/office/officeart/2009/3/layout/HorizontalOrganizationChart"/>
    <dgm:cxn modelId="{211DE112-8AD7-0440-808E-E3226CB4D055}" type="presParOf" srcId="{3ECE60D5-4F5E-934A-83B3-B71B43BD6D80}" destId="{FEA3C1C6-0F6A-DA49-8FA6-21DED7A5C8AB}" srcOrd="0" destOrd="0" presId="urn:microsoft.com/office/officeart/2009/3/layout/HorizontalOrganizationChart"/>
    <dgm:cxn modelId="{9276802B-1BA1-F843-861F-A1C6A12C7E46}" type="presParOf" srcId="{3ECE60D5-4F5E-934A-83B3-B71B43BD6D80}" destId="{85A989BD-3B00-0A46-9367-5D845782F12A}" srcOrd="1" destOrd="0" presId="urn:microsoft.com/office/officeart/2009/3/layout/HorizontalOrganizationChart"/>
    <dgm:cxn modelId="{F0C5FA31-0ECD-7E45-BEF8-E051EE7F005C}" type="presParOf" srcId="{1A850ECB-E716-114E-8FFB-091A1BA5247C}" destId="{BCE380C9-BA01-E040-82E5-6B5E2E14C900}" srcOrd="1" destOrd="0" presId="urn:microsoft.com/office/officeart/2009/3/layout/HorizontalOrganizationChart"/>
    <dgm:cxn modelId="{4880BFB9-FA74-914D-818F-3861BC7BC642}" type="presParOf" srcId="{1A850ECB-E716-114E-8FFB-091A1BA5247C}" destId="{A5A6100E-F2D1-0A47-A417-DBA722EA1B26}" srcOrd="2" destOrd="0" presId="urn:microsoft.com/office/officeart/2009/3/layout/HorizontalOrganizationChart"/>
    <dgm:cxn modelId="{61A9802A-B4E5-DA49-BFED-AA1064E0F603}" type="presParOf" srcId="{F69E10BE-8287-D44C-A0B1-8783B243D4AF}" destId="{141DF4B6-A134-3842-814F-CA1C08850E4B}" srcOrd="4" destOrd="0" presId="urn:microsoft.com/office/officeart/2009/3/layout/HorizontalOrganizationChart"/>
    <dgm:cxn modelId="{68EF6A77-B696-C649-B082-EAD0510D12A6}" type="presParOf" srcId="{F69E10BE-8287-D44C-A0B1-8783B243D4AF}" destId="{3AD6EE9C-9891-0F49-86D7-DFEF3C162BE9}" srcOrd="5" destOrd="0" presId="urn:microsoft.com/office/officeart/2009/3/layout/HorizontalOrganizationChart"/>
    <dgm:cxn modelId="{4415CB91-D2AF-4D49-B1CC-F36FE3A66A9A}" type="presParOf" srcId="{3AD6EE9C-9891-0F49-86D7-DFEF3C162BE9}" destId="{34594607-D7F3-5347-9F9F-9435EACFBAFE}" srcOrd="0" destOrd="0" presId="urn:microsoft.com/office/officeart/2009/3/layout/HorizontalOrganizationChart"/>
    <dgm:cxn modelId="{61EC3667-474D-D840-B12D-D209BC541CB1}" type="presParOf" srcId="{34594607-D7F3-5347-9F9F-9435EACFBAFE}" destId="{B6161CC4-F953-2643-8778-B70AA7ABF512}" srcOrd="0" destOrd="0" presId="urn:microsoft.com/office/officeart/2009/3/layout/HorizontalOrganizationChart"/>
    <dgm:cxn modelId="{0F1EA584-2B30-3846-80F7-E27980618E56}" type="presParOf" srcId="{34594607-D7F3-5347-9F9F-9435EACFBAFE}" destId="{265557FD-BDD5-4C4D-A28F-8C3D6C7E6BDA}" srcOrd="1" destOrd="0" presId="urn:microsoft.com/office/officeart/2009/3/layout/HorizontalOrganizationChart"/>
    <dgm:cxn modelId="{84FA10A9-5918-0D46-97EE-F35F73C76CD5}" type="presParOf" srcId="{3AD6EE9C-9891-0F49-86D7-DFEF3C162BE9}" destId="{78ABB1E9-15B5-DB4D-8788-26ED6EC2D1C9}" srcOrd="1" destOrd="0" presId="urn:microsoft.com/office/officeart/2009/3/layout/HorizontalOrganizationChart"/>
    <dgm:cxn modelId="{17C8899C-A7F1-A646-AB1C-B9A01DB2A24F}" type="presParOf" srcId="{3AD6EE9C-9891-0F49-86D7-DFEF3C162BE9}" destId="{81B2F9E9-DC06-124F-A114-905F57E304EE}" srcOrd="2" destOrd="0" presId="urn:microsoft.com/office/officeart/2009/3/layout/HorizontalOrganizationChart"/>
    <dgm:cxn modelId="{44DC7E05-D5F3-A64D-87C0-9539731E59A0}" type="presParOf" srcId="{F69E10BE-8287-D44C-A0B1-8783B243D4AF}" destId="{73579C93-BC09-5D4D-B8CC-1A11847C1ABA}" srcOrd="6" destOrd="0" presId="urn:microsoft.com/office/officeart/2009/3/layout/HorizontalOrganizationChart"/>
    <dgm:cxn modelId="{15B5EC08-BAF5-B546-B87B-8D6962680242}" type="presParOf" srcId="{F69E10BE-8287-D44C-A0B1-8783B243D4AF}" destId="{64F56BC6-BAA4-234E-A1AF-A3450739D965}" srcOrd="7" destOrd="0" presId="urn:microsoft.com/office/officeart/2009/3/layout/HorizontalOrganizationChart"/>
    <dgm:cxn modelId="{A2301C1E-FEF9-A74B-AB02-33736F77C8FC}" type="presParOf" srcId="{64F56BC6-BAA4-234E-A1AF-A3450739D965}" destId="{95D3898A-B75A-5942-B9F4-FE8AC920AC3A}" srcOrd="0" destOrd="0" presId="urn:microsoft.com/office/officeart/2009/3/layout/HorizontalOrganizationChart"/>
    <dgm:cxn modelId="{2AEF4EE7-81EB-7745-90AD-E97E031FD4C6}" type="presParOf" srcId="{95D3898A-B75A-5942-B9F4-FE8AC920AC3A}" destId="{B06DB8CA-F044-8B4E-8671-11268074D458}" srcOrd="0" destOrd="0" presId="urn:microsoft.com/office/officeart/2009/3/layout/HorizontalOrganizationChart"/>
    <dgm:cxn modelId="{9EF089C4-74B0-3848-A6CB-89B82B049AF3}" type="presParOf" srcId="{95D3898A-B75A-5942-B9F4-FE8AC920AC3A}" destId="{43148D8B-5FAE-784C-AAEA-FE3586416482}" srcOrd="1" destOrd="0" presId="urn:microsoft.com/office/officeart/2009/3/layout/HorizontalOrganizationChart"/>
    <dgm:cxn modelId="{84F995A3-2937-0D4A-AC90-00CC6227FAB9}" type="presParOf" srcId="{64F56BC6-BAA4-234E-A1AF-A3450739D965}" destId="{8BAF56A5-9E9E-2141-8D93-3E0EF29C605F}" srcOrd="1" destOrd="0" presId="urn:microsoft.com/office/officeart/2009/3/layout/HorizontalOrganizationChart"/>
    <dgm:cxn modelId="{5BAD9EB1-B53B-3D43-B3AE-02D07A38A0B2}" type="presParOf" srcId="{64F56BC6-BAA4-234E-A1AF-A3450739D965}" destId="{112534D3-13E2-DE42-94D6-31EDF81C409B}" srcOrd="2" destOrd="0" presId="urn:microsoft.com/office/officeart/2009/3/layout/HorizontalOrganizationChart"/>
    <dgm:cxn modelId="{E03B05F5-7BC2-0B43-B2FE-3B8E096A2F20}" type="presParOf" srcId="{7CB8B470-BC62-8F46-83DF-45F7433B1A0A}" destId="{538ADD32-818D-734F-89B7-DE141096614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316DC3-027E-4574-8F4B-0E1A6C8951E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7722793-A696-4BD4-B505-A8F784C3AB7A}">
      <dgm:prSet/>
      <dgm:spPr/>
      <dgm:t>
        <a:bodyPr/>
        <a:lstStyle/>
        <a:p>
          <a:r>
            <a:rPr lang="en-US" b="0" i="0"/>
            <a:t>The page reference string is a sequence that represents pages being accessed over time: 2, 3, 4, 2, 1, 3, 7, 5, 4, 3, 2, 3, 1.</a:t>
          </a:r>
          <a:endParaRPr lang="en-US"/>
        </a:p>
      </dgm:t>
    </dgm:pt>
    <dgm:pt modelId="{2FDFD314-662D-49A0-8B29-A73B3682BBE9}" type="parTrans" cxnId="{839E913C-ECFA-43E3-B1E7-6B24D2C1BC35}">
      <dgm:prSet/>
      <dgm:spPr/>
      <dgm:t>
        <a:bodyPr/>
        <a:lstStyle/>
        <a:p>
          <a:endParaRPr lang="en-US"/>
        </a:p>
      </dgm:t>
    </dgm:pt>
    <dgm:pt modelId="{FC2809E4-1F3C-439D-8F86-8E8C8C963B28}" type="sibTrans" cxnId="{839E913C-ECFA-43E3-B1E7-6B24D2C1BC35}">
      <dgm:prSet/>
      <dgm:spPr/>
      <dgm:t>
        <a:bodyPr/>
        <a:lstStyle/>
        <a:p>
          <a:endParaRPr lang="en-US"/>
        </a:p>
      </dgm:t>
    </dgm:pt>
    <dgm:pt modelId="{C0953C1C-E2D9-4837-A961-79C523FA8420}">
      <dgm:prSet/>
      <dgm:spPr/>
      <dgm:t>
        <a:bodyPr/>
        <a:lstStyle/>
        <a:p>
          <a:r>
            <a:rPr lang="en-US" b="0" i="0"/>
            <a:t>With 4 frames in memory, we apply the Least Recently Used (LRU) algorithm to manage which pages are in memory.</a:t>
          </a:r>
          <a:endParaRPr lang="en-US"/>
        </a:p>
      </dgm:t>
    </dgm:pt>
    <dgm:pt modelId="{86664D73-4021-4A6F-ACF5-569CFF07E197}" type="parTrans" cxnId="{EFCD0FE0-02F9-4F94-B837-4327FA97E6C4}">
      <dgm:prSet/>
      <dgm:spPr/>
      <dgm:t>
        <a:bodyPr/>
        <a:lstStyle/>
        <a:p>
          <a:endParaRPr lang="en-US"/>
        </a:p>
      </dgm:t>
    </dgm:pt>
    <dgm:pt modelId="{FC3DF9B8-9E5A-4C56-A465-41A329C90A88}" type="sibTrans" cxnId="{EFCD0FE0-02F9-4F94-B837-4327FA97E6C4}">
      <dgm:prSet/>
      <dgm:spPr/>
      <dgm:t>
        <a:bodyPr/>
        <a:lstStyle/>
        <a:p>
          <a:endParaRPr lang="en-US"/>
        </a:p>
      </dgm:t>
    </dgm:pt>
    <dgm:pt modelId="{617C120A-712A-4AAB-AE0D-D22F063208C3}">
      <dgm:prSet/>
      <dgm:spPr/>
      <dgm:t>
        <a:bodyPr/>
        <a:lstStyle/>
        <a:p>
          <a:r>
            <a:rPr lang="en-US" b="0" i="0"/>
            <a:t>A page hit occurs when a requested page is already in one of the available frames. A page miss occurs when the requested page is not in any frame, necessitating a page replacement.</a:t>
          </a:r>
          <a:endParaRPr lang="en-US"/>
        </a:p>
      </dgm:t>
    </dgm:pt>
    <dgm:pt modelId="{DE73699D-D85D-470C-B27F-1E94C047F8C5}" type="parTrans" cxnId="{BD43F92E-ADBE-42ED-8DE4-9FFD73B0DB22}">
      <dgm:prSet/>
      <dgm:spPr/>
      <dgm:t>
        <a:bodyPr/>
        <a:lstStyle/>
        <a:p>
          <a:endParaRPr lang="en-US"/>
        </a:p>
      </dgm:t>
    </dgm:pt>
    <dgm:pt modelId="{41A561AF-9A5A-44E7-8EBB-2EB736E3CF3C}" type="sibTrans" cxnId="{BD43F92E-ADBE-42ED-8DE4-9FFD73B0DB22}">
      <dgm:prSet/>
      <dgm:spPr/>
      <dgm:t>
        <a:bodyPr/>
        <a:lstStyle/>
        <a:p>
          <a:endParaRPr lang="en-US"/>
        </a:p>
      </dgm:t>
    </dgm:pt>
    <dgm:pt modelId="{9796118D-634C-4663-8E26-E5C0636839DC}">
      <dgm:prSet/>
      <dgm:spPr/>
      <dgm:t>
        <a:bodyPr/>
        <a:lstStyle/>
        <a:p>
          <a:r>
            <a:rPr lang="en-US" b="0" i="0"/>
            <a:t>For the given page reference string, the LRU algorithm results in 4 page hits and 9 page misses as tracked over time.</a:t>
          </a:r>
          <a:endParaRPr lang="en-US"/>
        </a:p>
      </dgm:t>
    </dgm:pt>
    <dgm:pt modelId="{E32B9925-357C-4595-935C-1C75FB249C9F}" type="parTrans" cxnId="{E6CE679C-7655-465A-AE73-122948441361}">
      <dgm:prSet/>
      <dgm:spPr/>
      <dgm:t>
        <a:bodyPr/>
        <a:lstStyle/>
        <a:p>
          <a:endParaRPr lang="en-US"/>
        </a:p>
      </dgm:t>
    </dgm:pt>
    <dgm:pt modelId="{1B5100F8-11EF-4556-95FC-78F6A0EF376C}" type="sibTrans" cxnId="{E6CE679C-7655-465A-AE73-122948441361}">
      <dgm:prSet/>
      <dgm:spPr/>
      <dgm:t>
        <a:bodyPr/>
        <a:lstStyle/>
        <a:p>
          <a:endParaRPr lang="en-US"/>
        </a:p>
      </dgm:t>
    </dgm:pt>
    <dgm:pt modelId="{B8FF4803-FB36-491F-82F4-D2E372C25DF6}">
      <dgm:prSet/>
      <dgm:spPr/>
      <dgm:t>
        <a:bodyPr/>
        <a:lstStyle/>
        <a:p>
          <a:r>
            <a:rPr lang="en-US" b="0" i="0"/>
            <a:t>Page hits are when the page reference matches one of the pages already in the frames. For example, the second '2' and the second and third '3' as well as the last '1'.</a:t>
          </a:r>
          <a:endParaRPr lang="en-US"/>
        </a:p>
      </dgm:t>
    </dgm:pt>
    <dgm:pt modelId="{621E8722-20BB-4B7E-8D1F-AEC4BC1D66F2}" type="parTrans" cxnId="{AB86D6AC-C7F5-4742-B0AC-D99912F156FB}">
      <dgm:prSet/>
      <dgm:spPr/>
      <dgm:t>
        <a:bodyPr/>
        <a:lstStyle/>
        <a:p>
          <a:endParaRPr lang="en-US"/>
        </a:p>
      </dgm:t>
    </dgm:pt>
    <dgm:pt modelId="{FA8760AC-1AB4-456A-9368-B982A2D620C9}" type="sibTrans" cxnId="{AB86D6AC-C7F5-4742-B0AC-D99912F156FB}">
      <dgm:prSet/>
      <dgm:spPr/>
      <dgm:t>
        <a:bodyPr/>
        <a:lstStyle/>
        <a:p>
          <a:endParaRPr lang="en-US"/>
        </a:p>
      </dgm:t>
    </dgm:pt>
    <dgm:pt modelId="{E4C3C099-7485-4BD0-8984-11F232583586}">
      <dgm:prSet/>
      <dgm:spPr/>
      <dgm:t>
        <a:bodyPr/>
        <a:lstStyle/>
        <a:p>
          <a:r>
            <a:rPr lang="en-US" b="0" i="0"/>
            <a:t>Page misses prompt an update to the frames. The least recently used page is replaced with the new page. This is seen when '1' replaces '4', '7' replaces '2', '5' replaces '1', and so on.</a:t>
          </a:r>
          <a:endParaRPr lang="en-US"/>
        </a:p>
      </dgm:t>
    </dgm:pt>
    <dgm:pt modelId="{8874F71B-0770-4CEA-A2E8-B50CC1F88E9D}" type="parTrans" cxnId="{02161EAA-ED59-48BA-8265-CEFAF47947E8}">
      <dgm:prSet/>
      <dgm:spPr/>
      <dgm:t>
        <a:bodyPr/>
        <a:lstStyle/>
        <a:p>
          <a:endParaRPr lang="en-US"/>
        </a:p>
      </dgm:t>
    </dgm:pt>
    <dgm:pt modelId="{18114929-44C6-4392-A574-725357897C8C}" type="sibTrans" cxnId="{02161EAA-ED59-48BA-8265-CEFAF47947E8}">
      <dgm:prSet/>
      <dgm:spPr/>
      <dgm:t>
        <a:bodyPr/>
        <a:lstStyle/>
        <a:p>
          <a:endParaRPr lang="en-US"/>
        </a:p>
      </dgm:t>
    </dgm:pt>
    <dgm:pt modelId="{94843BCD-5B33-45FF-8CC4-B1F60438761A}">
      <dgm:prSet/>
      <dgm:spPr/>
      <dgm:t>
        <a:bodyPr/>
        <a:lstStyle/>
        <a:p>
          <a:r>
            <a:rPr lang="en-US" b="0" i="0"/>
            <a:t>The numbers above the frames indicate the sequence of page requests, and the changes in the frames illustrate the LRU algorithm in action.</a:t>
          </a:r>
          <a:endParaRPr lang="en-US"/>
        </a:p>
      </dgm:t>
    </dgm:pt>
    <dgm:pt modelId="{141F1C4F-2C79-4B62-8980-6178F56454F8}" type="parTrans" cxnId="{8F01E7AC-03F3-4408-AB2B-433F41C682D6}">
      <dgm:prSet/>
      <dgm:spPr/>
      <dgm:t>
        <a:bodyPr/>
        <a:lstStyle/>
        <a:p>
          <a:endParaRPr lang="en-US"/>
        </a:p>
      </dgm:t>
    </dgm:pt>
    <dgm:pt modelId="{A018A2C1-9449-4663-A888-47792DE00425}" type="sibTrans" cxnId="{8F01E7AC-03F3-4408-AB2B-433F41C682D6}">
      <dgm:prSet/>
      <dgm:spPr/>
      <dgm:t>
        <a:bodyPr/>
        <a:lstStyle/>
        <a:p>
          <a:endParaRPr lang="en-US"/>
        </a:p>
      </dgm:t>
    </dgm:pt>
    <dgm:pt modelId="{F49E1C24-1A8F-4E14-8468-7DD7116DE940}">
      <dgm:prSet/>
      <dgm:spPr/>
      <dgm:t>
        <a:bodyPr/>
        <a:lstStyle/>
        <a:p>
          <a:r>
            <a:rPr lang="en-US" b="0" i="0"/>
            <a:t>As a result of the LRU page replacement policy, the frames undergo several changes before all page requests are served, which is depicted in the answer matrix.</a:t>
          </a:r>
          <a:endParaRPr lang="en-US"/>
        </a:p>
      </dgm:t>
    </dgm:pt>
    <dgm:pt modelId="{56ADC894-C90D-442D-A44D-2006E3F8F1E8}" type="parTrans" cxnId="{F1E5DB3E-555E-4901-9E1F-6CCBCDFE105E}">
      <dgm:prSet/>
      <dgm:spPr/>
      <dgm:t>
        <a:bodyPr/>
        <a:lstStyle/>
        <a:p>
          <a:endParaRPr lang="en-US"/>
        </a:p>
      </dgm:t>
    </dgm:pt>
    <dgm:pt modelId="{CE314461-7C79-4C3A-9F6F-115D053C4D43}" type="sibTrans" cxnId="{F1E5DB3E-555E-4901-9E1F-6CCBCDFE105E}">
      <dgm:prSet/>
      <dgm:spPr/>
      <dgm:t>
        <a:bodyPr/>
        <a:lstStyle/>
        <a:p>
          <a:endParaRPr lang="en-US"/>
        </a:p>
      </dgm:t>
    </dgm:pt>
    <dgm:pt modelId="{A4B4C1A1-3878-413C-B2B2-B3084769A491}">
      <dgm:prSet/>
      <dgm:spPr/>
      <dgm:t>
        <a:bodyPr/>
        <a:lstStyle/>
        <a:p>
          <a:r>
            <a:rPr lang="en-US" b="0" i="0"/>
            <a:t>The LRU policy ensures that the pages that have not been used for the longest time are replaced first, making room for the newly requested pages.</a:t>
          </a:r>
          <a:br>
            <a:rPr lang="en-US"/>
          </a:br>
          <a:endParaRPr lang="en-US"/>
        </a:p>
      </dgm:t>
    </dgm:pt>
    <dgm:pt modelId="{82B25C72-3F60-416B-B806-F1FFE84F5E9B}" type="parTrans" cxnId="{D4787B0F-43A6-4116-9F94-80A15B0C4B2F}">
      <dgm:prSet/>
      <dgm:spPr/>
      <dgm:t>
        <a:bodyPr/>
        <a:lstStyle/>
        <a:p>
          <a:endParaRPr lang="en-US"/>
        </a:p>
      </dgm:t>
    </dgm:pt>
    <dgm:pt modelId="{C0396FF6-3219-4F94-B1A9-12F2E3CD86ED}" type="sibTrans" cxnId="{D4787B0F-43A6-4116-9F94-80A15B0C4B2F}">
      <dgm:prSet/>
      <dgm:spPr/>
      <dgm:t>
        <a:bodyPr/>
        <a:lstStyle/>
        <a:p>
          <a:endParaRPr lang="en-US"/>
        </a:p>
      </dgm:t>
    </dgm:pt>
    <dgm:pt modelId="{4E03D827-521C-8346-B419-092C0A3EDED9}" type="pres">
      <dgm:prSet presAssocID="{C2316DC3-027E-4574-8F4B-0E1A6C8951E0}" presName="diagram" presStyleCnt="0">
        <dgm:presLayoutVars>
          <dgm:dir/>
          <dgm:resizeHandles val="exact"/>
        </dgm:presLayoutVars>
      </dgm:prSet>
      <dgm:spPr/>
    </dgm:pt>
    <dgm:pt modelId="{0C5860EA-DDC2-AC46-98A6-E8844462A604}" type="pres">
      <dgm:prSet presAssocID="{27722793-A696-4BD4-B505-A8F784C3AB7A}" presName="node" presStyleLbl="node1" presStyleIdx="0" presStyleCnt="9">
        <dgm:presLayoutVars>
          <dgm:bulletEnabled val="1"/>
        </dgm:presLayoutVars>
      </dgm:prSet>
      <dgm:spPr/>
    </dgm:pt>
    <dgm:pt modelId="{6FC4A13D-AEE3-CC42-A0E9-7D790EDF0C2F}" type="pres">
      <dgm:prSet presAssocID="{FC2809E4-1F3C-439D-8F86-8E8C8C963B28}" presName="sibTrans" presStyleCnt="0"/>
      <dgm:spPr/>
    </dgm:pt>
    <dgm:pt modelId="{DB934364-9DD7-8342-9564-CB78AEE16354}" type="pres">
      <dgm:prSet presAssocID="{C0953C1C-E2D9-4837-A961-79C523FA8420}" presName="node" presStyleLbl="node1" presStyleIdx="1" presStyleCnt="9">
        <dgm:presLayoutVars>
          <dgm:bulletEnabled val="1"/>
        </dgm:presLayoutVars>
      </dgm:prSet>
      <dgm:spPr/>
    </dgm:pt>
    <dgm:pt modelId="{A33D2CD0-8BFF-024D-9B60-CB6E217156B5}" type="pres">
      <dgm:prSet presAssocID="{FC3DF9B8-9E5A-4C56-A465-41A329C90A88}" presName="sibTrans" presStyleCnt="0"/>
      <dgm:spPr/>
    </dgm:pt>
    <dgm:pt modelId="{1666ABCB-411C-1B47-B597-F51B55C1503B}" type="pres">
      <dgm:prSet presAssocID="{617C120A-712A-4AAB-AE0D-D22F063208C3}" presName="node" presStyleLbl="node1" presStyleIdx="2" presStyleCnt="9">
        <dgm:presLayoutVars>
          <dgm:bulletEnabled val="1"/>
        </dgm:presLayoutVars>
      </dgm:prSet>
      <dgm:spPr/>
    </dgm:pt>
    <dgm:pt modelId="{0DD8FA69-7D65-2B42-84CE-C53B3D181034}" type="pres">
      <dgm:prSet presAssocID="{41A561AF-9A5A-44E7-8EBB-2EB736E3CF3C}" presName="sibTrans" presStyleCnt="0"/>
      <dgm:spPr/>
    </dgm:pt>
    <dgm:pt modelId="{6C2B5CCB-A115-5142-9A7E-1EE4B3399B0F}" type="pres">
      <dgm:prSet presAssocID="{9796118D-634C-4663-8E26-E5C0636839DC}" presName="node" presStyleLbl="node1" presStyleIdx="3" presStyleCnt="9">
        <dgm:presLayoutVars>
          <dgm:bulletEnabled val="1"/>
        </dgm:presLayoutVars>
      </dgm:prSet>
      <dgm:spPr/>
    </dgm:pt>
    <dgm:pt modelId="{A7E9D7AD-6E5C-BE40-99C8-CE141A197AEF}" type="pres">
      <dgm:prSet presAssocID="{1B5100F8-11EF-4556-95FC-78F6A0EF376C}" presName="sibTrans" presStyleCnt="0"/>
      <dgm:spPr/>
    </dgm:pt>
    <dgm:pt modelId="{2BC49FE6-5335-DC47-8646-9AE183763708}" type="pres">
      <dgm:prSet presAssocID="{B8FF4803-FB36-491F-82F4-D2E372C25DF6}" presName="node" presStyleLbl="node1" presStyleIdx="4" presStyleCnt="9">
        <dgm:presLayoutVars>
          <dgm:bulletEnabled val="1"/>
        </dgm:presLayoutVars>
      </dgm:prSet>
      <dgm:spPr/>
    </dgm:pt>
    <dgm:pt modelId="{0C3C23D9-D771-1846-A098-7FE0A1B586B7}" type="pres">
      <dgm:prSet presAssocID="{FA8760AC-1AB4-456A-9368-B982A2D620C9}" presName="sibTrans" presStyleCnt="0"/>
      <dgm:spPr/>
    </dgm:pt>
    <dgm:pt modelId="{ACFFB402-474C-3C4A-A034-6DFA11FB8982}" type="pres">
      <dgm:prSet presAssocID="{E4C3C099-7485-4BD0-8984-11F232583586}" presName="node" presStyleLbl="node1" presStyleIdx="5" presStyleCnt="9">
        <dgm:presLayoutVars>
          <dgm:bulletEnabled val="1"/>
        </dgm:presLayoutVars>
      </dgm:prSet>
      <dgm:spPr/>
    </dgm:pt>
    <dgm:pt modelId="{02B312F5-627F-DC41-8CA1-2994EC4B4194}" type="pres">
      <dgm:prSet presAssocID="{18114929-44C6-4392-A574-725357897C8C}" presName="sibTrans" presStyleCnt="0"/>
      <dgm:spPr/>
    </dgm:pt>
    <dgm:pt modelId="{221B7249-55D0-9149-9EB8-1F841B0B1B94}" type="pres">
      <dgm:prSet presAssocID="{94843BCD-5B33-45FF-8CC4-B1F60438761A}" presName="node" presStyleLbl="node1" presStyleIdx="6" presStyleCnt="9">
        <dgm:presLayoutVars>
          <dgm:bulletEnabled val="1"/>
        </dgm:presLayoutVars>
      </dgm:prSet>
      <dgm:spPr/>
    </dgm:pt>
    <dgm:pt modelId="{7873BC3C-0B9B-B741-A125-BCF3D2790FF6}" type="pres">
      <dgm:prSet presAssocID="{A018A2C1-9449-4663-A888-47792DE00425}" presName="sibTrans" presStyleCnt="0"/>
      <dgm:spPr/>
    </dgm:pt>
    <dgm:pt modelId="{CFF98773-65E2-6C41-A2AC-485363B379B5}" type="pres">
      <dgm:prSet presAssocID="{F49E1C24-1A8F-4E14-8468-7DD7116DE940}" presName="node" presStyleLbl="node1" presStyleIdx="7" presStyleCnt="9">
        <dgm:presLayoutVars>
          <dgm:bulletEnabled val="1"/>
        </dgm:presLayoutVars>
      </dgm:prSet>
      <dgm:spPr/>
    </dgm:pt>
    <dgm:pt modelId="{28D62A7E-DF9D-CD43-816A-AB903DD45163}" type="pres">
      <dgm:prSet presAssocID="{CE314461-7C79-4C3A-9F6F-115D053C4D43}" presName="sibTrans" presStyleCnt="0"/>
      <dgm:spPr/>
    </dgm:pt>
    <dgm:pt modelId="{8761B80A-A23B-134E-9B9A-92C9B8C5489A}" type="pres">
      <dgm:prSet presAssocID="{A4B4C1A1-3878-413C-B2B2-B3084769A491}" presName="node" presStyleLbl="node1" presStyleIdx="8" presStyleCnt="9">
        <dgm:presLayoutVars>
          <dgm:bulletEnabled val="1"/>
        </dgm:presLayoutVars>
      </dgm:prSet>
      <dgm:spPr/>
    </dgm:pt>
  </dgm:ptLst>
  <dgm:cxnLst>
    <dgm:cxn modelId="{47260408-4D1F-EC42-9884-28982C6423BE}" type="presOf" srcId="{9796118D-634C-4663-8E26-E5C0636839DC}" destId="{6C2B5CCB-A115-5142-9A7E-1EE4B3399B0F}" srcOrd="0" destOrd="0" presId="urn:microsoft.com/office/officeart/2005/8/layout/default"/>
    <dgm:cxn modelId="{D4787B0F-43A6-4116-9F94-80A15B0C4B2F}" srcId="{C2316DC3-027E-4574-8F4B-0E1A6C8951E0}" destId="{A4B4C1A1-3878-413C-B2B2-B3084769A491}" srcOrd="8" destOrd="0" parTransId="{82B25C72-3F60-416B-B806-F1FFE84F5E9B}" sibTransId="{C0396FF6-3219-4F94-B1A9-12F2E3CD86ED}"/>
    <dgm:cxn modelId="{A415BA12-59B9-FE42-8F7F-6F7C73679651}" type="presOf" srcId="{B8FF4803-FB36-491F-82F4-D2E372C25DF6}" destId="{2BC49FE6-5335-DC47-8646-9AE183763708}" srcOrd="0" destOrd="0" presId="urn:microsoft.com/office/officeart/2005/8/layout/default"/>
    <dgm:cxn modelId="{6CBE4B2D-9B0F-8449-8910-ADE9F63881A8}" type="presOf" srcId="{A4B4C1A1-3878-413C-B2B2-B3084769A491}" destId="{8761B80A-A23B-134E-9B9A-92C9B8C5489A}" srcOrd="0" destOrd="0" presId="urn:microsoft.com/office/officeart/2005/8/layout/default"/>
    <dgm:cxn modelId="{BD43F92E-ADBE-42ED-8DE4-9FFD73B0DB22}" srcId="{C2316DC3-027E-4574-8F4B-0E1A6C8951E0}" destId="{617C120A-712A-4AAB-AE0D-D22F063208C3}" srcOrd="2" destOrd="0" parTransId="{DE73699D-D85D-470C-B27F-1E94C047F8C5}" sibTransId="{41A561AF-9A5A-44E7-8EBB-2EB736E3CF3C}"/>
    <dgm:cxn modelId="{839E913C-ECFA-43E3-B1E7-6B24D2C1BC35}" srcId="{C2316DC3-027E-4574-8F4B-0E1A6C8951E0}" destId="{27722793-A696-4BD4-B505-A8F784C3AB7A}" srcOrd="0" destOrd="0" parTransId="{2FDFD314-662D-49A0-8B29-A73B3682BBE9}" sibTransId="{FC2809E4-1F3C-439D-8F86-8E8C8C963B28}"/>
    <dgm:cxn modelId="{F1E5DB3E-555E-4901-9E1F-6CCBCDFE105E}" srcId="{C2316DC3-027E-4574-8F4B-0E1A6C8951E0}" destId="{F49E1C24-1A8F-4E14-8468-7DD7116DE940}" srcOrd="7" destOrd="0" parTransId="{56ADC894-C90D-442D-A44D-2006E3F8F1E8}" sibTransId="{CE314461-7C79-4C3A-9F6F-115D053C4D43}"/>
    <dgm:cxn modelId="{D851A946-B54E-9245-96CC-20F73A7BEA8E}" type="presOf" srcId="{C0953C1C-E2D9-4837-A961-79C523FA8420}" destId="{DB934364-9DD7-8342-9564-CB78AEE16354}" srcOrd="0" destOrd="0" presId="urn:microsoft.com/office/officeart/2005/8/layout/default"/>
    <dgm:cxn modelId="{F837C25F-9453-074B-BDE9-E277AD1CC396}" type="presOf" srcId="{27722793-A696-4BD4-B505-A8F784C3AB7A}" destId="{0C5860EA-DDC2-AC46-98A6-E8844462A604}" srcOrd="0" destOrd="0" presId="urn:microsoft.com/office/officeart/2005/8/layout/default"/>
    <dgm:cxn modelId="{7590D867-9D3F-3D46-8E56-1DF67DCE2E56}" type="presOf" srcId="{C2316DC3-027E-4574-8F4B-0E1A6C8951E0}" destId="{4E03D827-521C-8346-B419-092C0A3EDED9}" srcOrd="0" destOrd="0" presId="urn:microsoft.com/office/officeart/2005/8/layout/default"/>
    <dgm:cxn modelId="{6C1E1E85-A1CE-BD4F-AF33-705F39905041}" type="presOf" srcId="{94843BCD-5B33-45FF-8CC4-B1F60438761A}" destId="{221B7249-55D0-9149-9EB8-1F841B0B1B94}" srcOrd="0" destOrd="0" presId="urn:microsoft.com/office/officeart/2005/8/layout/default"/>
    <dgm:cxn modelId="{E6CE679C-7655-465A-AE73-122948441361}" srcId="{C2316DC3-027E-4574-8F4B-0E1A6C8951E0}" destId="{9796118D-634C-4663-8E26-E5C0636839DC}" srcOrd="3" destOrd="0" parTransId="{E32B9925-357C-4595-935C-1C75FB249C9F}" sibTransId="{1B5100F8-11EF-4556-95FC-78F6A0EF376C}"/>
    <dgm:cxn modelId="{90CBCDA8-41A6-254C-AEAC-2980C8C8CF40}" type="presOf" srcId="{E4C3C099-7485-4BD0-8984-11F232583586}" destId="{ACFFB402-474C-3C4A-A034-6DFA11FB8982}" srcOrd="0" destOrd="0" presId="urn:microsoft.com/office/officeart/2005/8/layout/default"/>
    <dgm:cxn modelId="{02161EAA-ED59-48BA-8265-CEFAF47947E8}" srcId="{C2316DC3-027E-4574-8F4B-0E1A6C8951E0}" destId="{E4C3C099-7485-4BD0-8984-11F232583586}" srcOrd="5" destOrd="0" parTransId="{8874F71B-0770-4CEA-A2E8-B50CC1F88E9D}" sibTransId="{18114929-44C6-4392-A574-725357897C8C}"/>
    <dgm:cxn modelId="{F79287AC-37A3-E949-88DA-D6A3FB105E9D}" type="presOf" srcId="{617C120A-712A-4AAB-AE0D-D22F063208C3}" destId="{1666ABCB-411C-1B47-B597-F51B55C1503B}" srcOrd="0" destOrd="0" presId="urn:microsoft.com/office/officeart/2005/8/layout/default"/>
    <dgm:cxn modelId="{AB86D6AC-C7F5-4742-B0AC-D99912F156FB}" srcId="{C2316DC3-027E-4574-8F4B-0E1A6C8951E0}" destId="{B8FF4803-FB36-491F-82F4-D2E372C25DF6}" srcOrd="4" destOrd="0" parTransId="{621E8722-20BB-4B7E-8D1F-AEC4BC1D66F2}" sibTransId="{FA8760AC-1AB4-456A-9368-B982A2D620C9}"/>
    <dgm:cxn modelId="{8F01E7AC-03F3-4408-AB2B-433F41C682D6}" srcId="{C2316DC3-027E-4574-8F4B-0E1A6C8951E0}" destId="{94843BCD-5B33-45FF-8CC4-B1F60438761A}" srcOrd="6" destOrd="0" parTransId="{141F1C4F-2C79-4B62-8980-6178F56454F8}" sibTransId="{A018A2C1-9449-4663-A888-47792DE00425}"/>
    <dgm:cxn modelId="{EFCD0FE0-02F9-4F94-B837-4327FA97E6C4}" srcId="{C2316DC3-027E-4574-8F4B-0E1A6C8951E0}" destId="{C0953C1C-E2D9-4837-A961-79C523FA8420}" srcOrd="1" destOrd="0" parTransId="{86664D73-4021-4A6F-ACF5-569CFF07E197}" sibTransId="{FC3DF9B8-9E5A-4C56-A465-41A329C90A88}"/>
    <dgm:cxn modelId="{D6C9B4E0-5615-2545-A8FA-FF3CAFB25D82}" type="presOf" srcId="{F49E1C24-1A8F-4E14-8468-7DD7116DE940}" destId="{CFF98773-65E2-6C41-A2AC-485363B379B5}" srcOrd="0" destOrd="0" presId="urn:microsoft.com/office/officeart/2005/8/layout/default"/>
    <dgm:cxn modelId="{30328B64-AFEB-E445-ACD6-5DA169B9A735}" type="presParOf" srcId="{4E03D827-521C-8346-B419-092C0A3EDED9}" destId="{0C5860EA-DDC2-AC46-98A6-E8844462A604}" srcOrd="0" destOrd="0" presId="urn:microsoft.com/office/officeart/2005/8/layout/default"/>
    <dgm:cxn modelId="{446C8473-0E6A-584F-BB07-9D8B9F170994}" type="presParOf" srcId="{4E03D827-521C-8346-B419-092C0A3EDED9}" destId="{6FC4A13D-AEE3-CC42-A0E9-7D790EDF0C2F}" srcOrd="1" destOrd="0" presId="urn:microsoft.com/office/officeart/2005/8/layout/default"/>
    <dgm:cxn modelId="{FEC0E28E-685B-1043-8D96-2CD1E438FF76}" type="presParOf" srcId="{4E03D827-521C-8346-B419-092C0A3EDED9}" destId="{DB934364-9DD7-8342-9564-CB78AEE16354}" srcOrd="2" destOrd="0" presId="urn:microsoft.com/office/officeart/2005/8/layout/default"/>
    <dgm:cxn modelId="{2C785158-3BB3-444F-8000-9A153D0026EB}" type="presParOf" srcId="{4E03D827-521C-8346-B419-092C0A3EDED9}" destId="{A33D2CD0-8BFF-024D-9B60-CB6E217156B5}" srcOrd="3" destOrd="0" presId="urn:microsoft.com/office/officeart/2005/8/layout/default"/>
    <dgm:cxn modelId="{4E155F8E-BC29-3248-860D-AB6A9367386A}" type="presParOf" srcId="{4E03D827-521C-8346-B419-092C0A3EDED9}" destId="{1666ABCB-411C-1B47-B597-F51B55C1503B}" srcOrd="4" destOrd="0" presId="urn:microsoft.com/office/officeart/2005/8/layout/default"/>
    <dgm:cxn modelId="{AE6ACBBD-62CB-F74F-8974-E3E03D2B019F}" type="presParOf" srcId="{4E03D827-521C-8346-B419-092C0A3EDED9}" destId="{0DD8FA69-7D65-2B42-84CE-C53B3D181034}" srcOrd="5" destOrd="0" presId="urn:microsoft.com/office/officeart/2005/8/layout/default"/>
    <dgm:cxn modelId="{5F483F3C-3A6F-4645-9384-01331703B1A0}" type="presParOf" srcId="{4E03D827-521C-8346-B419-092C0A3EDED9}" destId="{6C2B5CCB-A115-5142-9A7E-1EE4B3399B0F}" srcOrd="6" destOrd="0" presId="urn:microsoft.com/office/officeart/2005/8/layout/default"/>
    <dgm:cxn modelId="{5B0EDB20-4017-8F42-B588-283DDDEEF140}" type="presParOf" srcId="{4E03D827-521C-8346-B419-092C0A3EDED9}" destId="{A7E9D7AD-6E5C-BE40-99C8-CE141A197AEF}" srcOrd="7" destOrd="0" presId="urn:microsoft.com/office/officeart/2005/8/layout/default"/>
    <dgm:cxn modelId="{13581110-954F-DF44-89F5-4184AC505C0D}" type="presParOf" srcId="{4E03D827-521C-8346-B419-092C0A3EDED9}" destId="{2BC49FE6-5335-DC47-8646-9AE183763708}" srcOrd="8" destOrd="0" presId="urn:microsoft.com/office/officeart/2005/8/layout/default"/>
    <dgm:cxn modelId="{98F4D57D-D64F-C041-A3D8-7963A919951C}" type="presParOf" srcId="{4E03D827-521C-8346-B419-092C0A3EDED9}" destId="{0C3C23D9-D771-1846-A098-7FE0A1B586B7}" srcOrd="9" destOrd="0" presId="urn:microsoft.com/office/officeart/2005/8/layout/default"/>
    <dgm:cxn modelId="{EF15DF79-CE8C-9449-816A-6B687DCDA362}" type="presParOf" srcId="{4E03D827-521C-8346-B419-092C0A3EDED9}" destId="{ACFFB402-474C-3C4A-A034-6DFA11FB8982}" srcOrd="10" destOrd="0" presId="urn:microsoft.com/office/officeart/2005/8/layout/default"/>
    <dgm:cxn modelId="{0640E738-44E9-0140-859C-34F3AD5F6C3B}" type="presParOf" srcId="{4E03D827-521C-8346-B419-092C0A3EDED9}" destId="{02B312F5-627F-DC41-8CA1-2994EC4B4194}" srcOrd="11" destOrd="0" presId="urn:microsoft.com/office/officeart/2005/8/layout/default"/>
    <dgm:cxn modelId="{DE1A8B4D-5FD6-F940-B330-D69CD8D14E29}" type="presParOf" srcId="{4E03D827-521C-8346-B419-092C0A3EDED9}" destId="{221B7249-55D0-9149-9EB8-1F841B0B1B94}" srcOrd="12" destOrd="0" presId="urn:microsoft.com/office/officeart/2005/8/layout/default"/>
    <dgm:cxn modelId="{E52198C5-1094-2A47-A809-8040CAE34B42}" type="presParOf" srcId="{4E03D827-521C-8346-B419-092C0A3EDED9}" destId="{7873BC3C-0B9B-B741-A125-BCF3D2790FF6}" srcOrd="13" destOrd="0" presId="urn:microsoft.com/office/officeart/2005/8/layout/default"/>
    <dgm:cxn modelId="{155B3DA5-C331-2F4A-8982-9A4CB98876B9}" type="presParOf" srcId="{4E03D827-521C-8346-B419-092C0A3EDED9}" destId="{CFF98773-65E2-6C41-A2AC-485363B379B5}" srcOrd="14" destOrd="0" presId="urn:microsoft.com/office/officeart/2005/8/layout/default"/>
    <dgm:cxn modelId="{6DC85B95-21EE-114D-9921-AF9D04ABE3DC}" type="presParOf" srcId="{4E03D827-521C-8346-B419-092C0A3EDED9}" destId="{28D62A7E-DF9D-CD43-816A-AB903DD45163}" srcOrd="15" destOrd="0" presId="urn:microsoft.com/office/officeart/2005/8/layout/default"/>
    <dgm:cxn modelId="{7829BE9A-1BC6-3547-932C-9F94E03B986F}" type="presParOf" srcId="{4E03D827-521C-8346-B419-092C0A3EDED9}" destId="{8761B80A-A23B-134E-9B9A-92C9B8C5489A}"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65E6F-EF69-4695-AB88-208A5A552851}"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US"/>
        </a:p>
      </dgm:t>
    </dgm:pt>
    <dgm:pt modelId="{DA446D0D-028F-45EB-82B6-B6E14F7C18AA}">
      <dgm:prSet/>
      <dgm:spPr/>
      <dgm:t>
        <a:bodyPr/>
        <a:lstStyle/>
        <a:p>
          <a:r>
            <a:rPr lang="en-US" b="0" i="0"/>
            <a:t>Instruction Types:</a:t>
          </a:r>
          <a:endParaRPr lang="en-US"/>
        </a:p>
      </dgm:t>
    </dgm:pt>
    <dgm:pt modelId="{E497BE91-CDA6-4163-B9CB-443199B91942}" type="parTrans" cxnId="{915F2E49-E870-4B4B-A377-01A32722E667}">
      <dgm:prSet/>
      <dgm:spPr/>
      <dgm:t>
        <a:bodyPr/>
        <a:lstStyle/>
        <a:p>
          <a:endParaRPr lang="en-US"/>
        </a:p>
      </dgm:t>
    </dgm:pt>
    <dgm:pt modelId="{FAF887D2-79B5-4656-A714-84E6270CB1F5}" type="sibTrans" cxnId="{915F2E49-E870-4B4B-A377-01A32722E667}">
      <dgm:prSet/>
      <dgm:spPr/>
      <dgm:t>
        <a:bodyPr/>
        <a:lstStyle/>
        <a:p>
          <a:endParaRPr lang="en-US"/>
        </a:p>
      </dgm:t>
    </dgm:pt>
    <dgm:pt modelId="{32FD7834-A46C-4F6B-9E59-E0805CD07451}">
      <dgm:prSet custT="1"/>
      <dgm:spPr/>
      <dgm:t>
        <a:bodyPr/>
        <a:lstStyle/>
        <a:p>
          <a:r>
            <a:rPr lang="en-US" sz="1600" b="0" i="0" dirty="0"/>
            <a:t>Data transfer (load/store)</a:t>
          </a:r>
          <a:endParaRPr lang="en-US" sz="1600" dirty="0"/>
        </a:p>
      </dgm:t>
    </dgm:pt>
    <dgm:pt modelId="{2C5F6E76-FD98-4949-B75C-1822E15D2E03}" type="parTrans" cxnId="{7290D888-F18A-4139-BE5B-58C004BDF030}">
      <dgm:prSet/>
      <dgm:spPr/>
      <dgm:t>
        <a:bodyPr/>
        <a:lstStyle/>
        <a:p>
          <a:endParaRPr lang="en-US"/>
        </a:p>
      </dgm:t>
    </dgm:pt>
    <dgm:pt modelId="{F6378591-50F2-4C4B-B053-8CDF42FA1BFA}" type="sibTrans" cxnId="{7290D888-F18A-4139-BE5B-58C004BDF030}">
      <dgm:prSet/>
      <dgm:spPr/>
      <dgm:t>
        <a:bodyPr/>
        <a:lstStyle/>
        <a:p>
          <a:endParaRPr lang="en-US"/>
        </a:p>
      </dgm:t>
    </dgm:pt>
    <dgm:pt modelId="{CFD0D054-3F7D-46C4-830C-51CA8D4B1E63}">
      <dgm:prSet custT="1"/>
      <dgm:spPr/>
      <dgm:t>
        <a:bodyPr/>
        <a:lstStyle/>
        <a:p>
          <a:r>
            <a:rPr lang="en-US" sz="1600" b="0" i="0" dirty="0"/>
            <a:t>Arithmetic and logical operations</a:t>
          </a:r>
          <a:endParaRPr lang="en-US" sz="1600" dirty="0"/>
        </a:p>
      </dgm:t>
    </dgm:pt>
    <dgm:pt modelId="{F89E410B-6603-4C37-92D1-831DF7EA606B}" type="parTrans" cxnId="{C77B6017-0233-4CEF-B746-B71292D2EADF}">
      <dgm:prSet/>
      <dgm:spPr/>
      <dgm:t>
        <a:bodyPr/>
        <a:lstStyle/>
        <a:p>
          <a:endParaRPr lang="en-US"/>
        </a:p>
      </dgm:t>
    </dgm:pt>
    <dgm:pt modelId="{AF6CF096-5B45-40AA-8A49-25295728A4CE}" type="sibTrans" cxnId="{C77B6017-0233-4CEF-B746-B71292D2EADF}">
      <dgm:prSet/>
      <dgm:spPr/>
      <dgm:t>
        <a:bodyPr/>
        <a:lstStyle/>
        <a:p>
          <a:endParaRPr lang="en-US"/>
        </a:p>
      </dgm:t>
    </dgm:pt>
    <dgm:pt modelId="{C99EA6D5-B86D-4277-82CC-B5C400852702}">
      <dgm:prSet custT="1"/>
      <dgm:spPr/>
      <dgm:t>
        <a:bodyPr/>
        <a:lstStyle/>
        <a:p>
          <a:r>
            <a:rPr lang="en-US" sz="1600" b="0" i="0" dirty="0"/>
            <a:t>Control flow (jumps and branches)</a:t>
          </a:r>
          <a:endParaRPr lang="en-US" sz="1600" dirty="0"/>
        </a:p>
      </dgm:t>
    </dgm:pt>
    <dgm:pt modelId="{DFD37C30-C3F9-4B60-AEBE-66FC2F723FBA}" type="parTrans" cxnId="{3632C6CF-3669-4F5F-BEE2-399AA9736795}">
      <dgm:prSet/>
      <dgm:spPr/>
      <dgm:t>
        <a:bodyPr/>
        <a:lstStyle/>
        <a:p>
          <a:endParaRPr lang="en-US"/>
        </a:p>
      </dgm:t>
    </dgm:pt>
    <dgm:pt modelId="{067AF6AA-D999-423E-BC16-DD50C113FCF1}" type="sibTrans" cxnId="{3632C6CF-3669-4F5F-BEE2-399AA9736795}">
      <dgm:prSet/>
      <dgm:spPr/>
      <dgm:t>
        <a:bodyPr/>
        <a:lstStyle/>
        <a:p>
          <a:endParaRPr lang="en-US"/>
        </a:p>
      </dgm:t>
    </dgm:pt>
    <dgm:pt modelId="{87B7BCCC-A149-4EA3-8AF7-8E2005177CF1}">
      <dgm:prSet/>
      <dgm:spPr/>
      <dgm:t>
        <a:bodyPr/>
        <a:lstStyle/>
        <a:p>
          <a:r>
            <a:rPr lang="en-US" b="0" i="0"/>
            <a:t>Instruction Formats:</a:t>
          </a:r>
          <a:endParaRPr lang="en-US"/>
        </a:p>
      </dgm:t>
    </dgm:pt>
    <dgm:pt modelId="{7AFAB7EC-8871-45FA-BE12-ECE6E4ABFE38}" type="parTrans" cxnId="{FD685D46-EDDB-4F2F-AD44-B402BE0EA617}">
      <dgm:prSet/>
      <dgm:spPr/>
      <dgm:t>
        <a:bodyPr/>
        <a:lstStyle/>
        <a:p>
          <a:endParaRPr lang="en-US"/>
        </a:p>
      </dgm:t>
    </dgm:pt>
    <dgm:pt modelId="{BBACA531-AC02-413A-A341-04BCD9904145}" type="sibTrans" cxnId="{FD685D46-EDDB-4F2F-AD44-B402BE0EA617}">
      <dgm:prSet/>
      <dgm:spPr/>
      <dgm:t>
        <a:bodyPr/>
        <a:lstStyle/>
        <a:p>
          <a:endParaRPr lang="en-US"/>
        </a:p>
      </dgm:t>
    </dgm:pt>
    <dgm:pt modelId="{CD17EB17-6B7A-4E4D-A0EE-963FA201C2E4}">
      <dgm:prSet/>
      <dgm:spPr/>
      <dgm:t>
        <a:bodyPr/>
        <a:lstStyle/>
        <a:p>
          <a:r>
            <a:rPr lang="en-US" b="0" i="0" dirty="0"/>
            <a:t>Fixed-length vs variable-length</a:t>
          </a:r>
          <a:endParaRPr lang="en-US" dirty="0"/>
        </a:p>
      </dgm:t>
    </dgm:pt>
    <dgm:pt modelId="{DA76BBB1-83F0-43A2-A309-6557651C2FD4}" type="parTrans" cxnId="{1D9B4564-FFEA-4A4D-9032-C49000102AE3}">
      <dgm:prSet/>
      <dgm:spPr/>
      <dgm:t>
        <a:bodyPr/>
        <a:lstStyle/>
        <a:p>
          <a:endParaRPr lang="en-US"/>
        </a:p>
      </dgm:t>
    </dgm:pt>
    <dgm:pt modelId="{01106682-0522-4D9A-9BFB-7407BC6E3053}" type="sibTrans" cxnId="{1D9B4564-FFEA-4A4D-9032-C49000102AE3}">
      <dgm:prSet/>
      <dgm:spPr/>
      <dgm:t>
        <a:bodyPr/>
        <a:lstStyle/>
        <a:p>
          <a:endParaRPr lang="en-US"/>
        </a:p>
      </dgm:t>
    </dgm:pt>
    <dgm:pt modelId="{18039090-B829-4B3F-8D38-581DE1394701}">
      <dgm:prSet/>
      <dgm:spPr/>
      <dgm:t>
        <a:bodyPr/>
        <a:lstStyle/>
        <a:p>
          <a:r>
            <a:rPr lang="en-US" b="0" i="0"/>
            <a:t>Registers:</a:t>
          </a:r>
          <a:endParaRPr lang="en-US"/>
        </a:p>
      </dgm:t>
    </dgm:pt>
    <dgm:pt modelId="{468F02C8-A734-4C64-8E79-FB47D44C5A9B}" type="parTrans" cxnId="{8DDA1AC4-C894-46C6-9621-3E006282856F}">
      <dgm:prSet/>
      <dgm:spPr/>
      <dgm:t>
        <a:bodyPr/>
        <a:lstStyle/>
        <a:p>
          <a:endParaRPr lang="en-US"/>
        </a:p>
      </dgm:t>
    </dgm:pt>
    <dgm:pt modelId="{165A32C8-0C70-49C2-9B30-D745FFC84BDB}" type="sibTrans" cxnId="{8DDA1AC4-C894-46C6-9621-3E006282856F}">
      <dgm:prSet/>
      <dgm:spPr/>
      <dgm:t>
        <a:bodyPr/>
        <a:lstStyle/>
        <a:p>
          <a:endParaRPr lang="en-US"/>
        </a:p>
      </dgm:t>
    </dgm:pt>
    <dgm:pt modelId="{8F749F4F-C998-42BC-88BB-B9E464A14CA1}">
      <dgm:prSet/>
      <dgm:spPr/>
      <dgm:t>
        <a:bodyPr/>
        <a:lstStyle/>
        <a:p>
          <a:r>
            <a:rPr lang="en-US" b="0" i="0"/>
            <a:t>General-purpose vs special-purpose</a:t>
          </a:r>
          <a:endParaRPr lang="en-US"/>
        </a:p>
      </dgm:t>
    </dgm:pt>
    <dgm:pt modelId="{02C29B6A-1133-41BA-B105-9A9A3F895793}" type="parTrans" cxnId="{8AD29D00-3AE8-47CF-B7AF-E1414F91A341}">
      <dgm:prSet/>
      <dgm:spPr/>
      <dgm:t>
        <a:bodyPr/>
        <a:lstStyle/>
        <a:p>
          <a:endParaRPr lang="en-US"/>
        </a:p>
      </dgm:t>
    </dgm:pt>
    <dgm:pt modelId="{79159997-826D-40B7-A439-CEA73714B736}" type="sibTrans" cxnId="{8AD29D00-3AE8-47CF-B7AF-E1414F91A341}">
      <dgm:prSet/>
      <dgm:spPr/>
      <dgm:t>
        <a:bodyPr/>
        <a:lstStyle/>
        <a:p>
          <a:endParaRPr lang="en-US"/>
        </a:p>
      </dgm:t>
    </dgm:pt>
    <dgm:pt modelId="{5B6798C9-C764-4B7E-AA7B-C3DC3BB193BB}">
      <dgm:prSet/>
      <dgm:spPr/>
      <dgm:t>
        <a:bodyPr/>
        <a:lstStyle/>
        <a:p>
          <a:r>
            <a:rPr lang="en-US" b="0" i="0"/>
            <a:t>Register file size</a:t>
          </a:r>
          <a:endParaRPr lang="en-US"/>
        </a:p>
      </dgm:t>
    </dgm:pt>
    <dgm:pt modelId="{975C9388-9249-40FC-A0B2-BE47EC315432}" type="parTrans" cxnId="{71837F04-2E5B-42DA-80CB-55DA7C754BCC}">
      <dgm:prSet/>
      <dgm:spPr/>
      <dgm:t>
        <a:bodyPr/>
        <a:lstStyle/>
        <a:p>
          <a:endParaRPr lang="en-US"/>
        </a:p>
      </dgm:t>
    </dgm:pt>
    <dgm:pt modelId="{F2E32B1B-D974-4375-B8AC-B903BE90C344}" type="sibTrans" cxnId="{71837F04-2E5B-42DA-80CB-55DA7C754BCC}">
      <dgm:prSet/>
      <dgm:spPr/>
      <dgm:t>
        <a:bodyPr/>
        <a:lstStyle/>
        <a:p>
          <a:endParaRPr lang="en-US"/>
        </a:p>
      </dgm:t>
    </dgm:pt>
    <dgm:pt modelId="{E8E0DB0E-24A6-4272-BAD0-5DA0AD9279D5}">
      <dgm:prSet/>
      <dgm:spPr/>
      <dgm:t>
        <a:bodyPr/>
        <a:lstStyle/>
        <a:p>
          <a:r>
            <a:rPr lang="en-US" b="0" i="0"/>
            <a:t>Addressing Modes:</a:t>
          </a:r>
          <a:endParaRPr lang="en-US"/>
        </a:p>
      </dgm:t>
    </dgm:pt>
    <dgm:pt modelId="{266212A2-EC50-4819-AFE9-68EC0BEF14FE}" type="parTrans" cxnId="{E89E5B21-61C5-4AF6-99EE-4A81775F98EE}">
      <dgm:prSet/>
      <dgm:spPr/>
      <dgm:t>
        <a:bodyPr/>
        <a:lstStyle/>
        <a:p>
          <a:endParaRPr lang="en-US"/>
        </a:p>
      </dgm:t>
    </dgm:pt>
    <dgm:pt modelId="{066471AF-733E-4B96-90F9-6D76FDD32231}" type="sibTrans" cxnId="{E89E5B21-61C5-4AF6-99EE-4A81775F98EE}">
      <dgm:prSet/>
      <dgm:spPr/>
      <dgm:t>
        <a:bodyPr/>
        <a:lstStyle/>
        <a:p>
          <a:endParaRPr lang="en-US"/>
        </a:p>
      </dgm:t>
    </dgm:pt>
    <dgm:pt modelId="{E523AED0-539D-4E2E-BC39-BEB839E09E6C}">
      <dgm:prSet/>
      <dgm:spPr/>
      <dgm:t>
        <a:bodyPr/>
        <a:lstStyle/>
        <a:p>
          <a:r>
            <a:rPr lang="en-US" b="0" i="0"/>
            <a:t>Immediate, direct, indirect, register, etc.</a:t>
          </a:r>
          <a:endParaRPr lang="en-US"/>
        </a:p>
      </dgm:t>
    </dgm:pt>
    <dgm:pt modelId="{892B90D5-5A09-4342-958B-EDF30CD9616C}" type="parTrans" cxnId="{E980F22E-CFFA-48DF-AE1C-3DD6EB349266}">
      <dgm:prSet/>
      <dgm:spPr/>
      <dgm:t>
        <a:bodyPr/>
        <a:lstStyle/>
        <a:p>
          <a:endParaRPr lang="en-US"/>
        </a:p>
      </dgm:t>
    </dgm:pt>
    <dgm:pt modelId="{DAD25C03-7074-4428-8E28-7091F3090836}" type="sibTrans" cxnId="{E980F22E-CFFA-48DF-AE1C-3DD6EB349266}">
      <dgm:prSet/>
      <dgm:spPr/>
      <dgm:t>
        <a:bodyPr/>
        <a:lstStyle/>
        <a:p>
          <a:endParaRPr lang="en-US"/>
        </a:p>
      </dgm:t>
    </dgm:pt>
    <dgm:pt modelId="{BDC6CD64-97F8-43BC-A87C-168E2752464B}">
      <dgm:prSet/>
      <dgm:spPr/>
      <dgm:t>
        <a:bodyPr/>
        <a:lstStyle/>
        <a:p>
          <a:r>
            <a:rPr lang="en-US" b="0" i="0"/>
            <a:t>ISA's Role in Performance:</a:t>
          </a:r>
          <a:endParaRPr lang="en-US"/>
        </a:p>
      </dgm:t>
    </dgm:pt>
    <dgm:pt modelId="{56D6C58B-206C-42DB-A8D4-421F5E20B3C2}" type="parTrans" cxnId="{5F35FB39-FAD6-47AF-AD1B-2A9B49A5375A}">
      <dgm:prSet/>
      <dgm:spPr/>
      <dgm:t>
        <a:bodyPr/>
        <a:lstStyle/>
        <a:p>
          <a:endParaRPr lang="en-US"/>
        </a:p>
      </dgm:t>
    </dgm:pt>
    <dgm:pt modelId="{BF561A81-5A1A-4C76-B6FD-7C35D21F98C9}" type="sibTrans" cxnId="{5F35FB39-FAD6-47AF-AD1B-2A9B49A5375A}">
      <dgm:prSet/>
      <dgm:spPr/>
      <dgm:t>
        <a:bodyPr/>
        <a:lstStyle/>
        <a:p>
          <a:endParaRPr lang="en-US"/>
        </a:p>
      </dgm:t>
    </dgm:pt>
    <dgm:pt modelId="{A0F05B09-0FF6-4388-AA52-033594C6DB5B}">
      <dgm:prSet/>
      <dgm:spPr/>
      <dgm:t>
        <a:bodyPr/>
        <a:lstStyle/>
        <a:p>
          <a:r>
            <a:rPr lang="en-US" b="0" i="0"/>
            <a:t>The complexity and number of instructions directly influence the CPU design and performance.</a:t>
          </a:r>
          <a:endParaRPr lang="en-US"/>
        </a:p>
      </dgm:t>
    </dgm:pt>
    <dgm:pt modelId="{99DC953E-9831-4883-8300-4FD40C80D121}" type="parTrans" cxnId="{2E951765-C667-45CB-88F1-B413981D2D90}">
      <dgm:prSet/>
      <dgm:spPr/>
      <dgm:t>
        <a:bodyPr/>
        <a:lstStyle/>
        <a:p>
          <a:endParaRPr lang="en-US"/>
        </a:p>
      </dgm:t>
    </dgm:pt>
    <dgm:pt modelId="{6B3CA861-C38C-4CF8-BFF8-0B20529409E0}" type="sibTrans" cxnId="{2E951765-C667-45CB-88F1-B413981D2D90}">
      <dgm:prSet/>
      <dgm:spPr/>
      <dgm:t>
        <a:bodyPr/>
        <a:lstStyle/>
        <a:p>
          <a:endParaRPr lang="en-US"/>
        </a:p>
      </dgm:t>
    </dgm:pt>
    <dgm:pt modelId="{976CE4A4-6ECE-264B-9397-6E1174A94FBC}" type="pres">
      <dgm:prSet presAssocID="{57065E6F-EF69-4695-AB88-208A5A552851}" presName="Name0" presStyleCnt="0">
        <dgm:presLayoutVars>
          <dgm:dir/>
          <dgm:animLvl val="lvl"/>
          <dgm:resizeHandles val="exact"/>
        </dgm:presLayoutVars>
      </dgm:prSet>
      <dgm:spPr/>
    </dgm:pt>
    <dgm:pt modelId="{8F22A1A7-A971-844F-9D68-1057D82EEBCB}" type="pres">
      <dgm:prSet presAssocID="{DA446D0D-028F-45EB-82B6-B6E14F7C18AA}" presName="linNode" presStyleCnt="0"/>
      <dgm:spPr/>
    </dgm:pt>
    <dgm:pt modelId="{AFC74F33-BF25-6F47-A747-B1BA4067F383}" type="pres">
      <dgm:prSet presAssocID="{DA446D0D-028F-45EB-82B6-B6E14F7C18AA}" presName="parentText" presStyleLbl="node1" presStyleIdx="0" presStyleCnt="5">
        <dgm:presLayoutVars>
          <dgm:chMax val="1"/>
          <dgm:bulletEnabled val="1"/>
        </dgm:presLayoutVars>
      </dgm:prSet>
      <dgm:spPr/>
    </dgm:pt>
    <dgm:pt modelId="{B759F2D9-DD4C-3543-9E7D-45FFF5D0D8EE}" type="pres">
      <dgm:prSet presAssocID="{DA446D0D-028F-45EB-82B6-B6E14F7C18AA}" presName="descendantText" presStyleLbl="alignAccFollowNode1" presStyleIdx="0" presStyleCnt="5">
        <dgm:presLayoutVars>
          <dgm:bulletEnabled val="1"/>
        </dgm:presLayoutVars>
      </dgm:prSet>
      <dgm:spPr/>
    </dgm:pt>
    <dgm:pt modelId="{1346E497-F925-254C-9E93-EC952AF55D9E}" type="pres">
      <dgm:prSet presAssocID="{FAF887D2-79B5-4656-A714-84E6270CB1F5}" presName="sp" presStyleCnt="0"/>
      <dgm:spPr/>
    </dgm:pt>
    <dgm:pt modelId="{0F0A5516-EC61-AE4E-9BC4-29F462894C57}" type="pres">
      <dgm:prSet presAssocID="{87B7BCCC-A149-4EA3-8AF7-8E2005177CF1}" presName="linNode" presStyleCnt="0"/>
      <dgm:spPr/>
    </dgm:pt>
    <dgm:pt modelId="{1D3268AA-A13D-4244-B556-32D45915292C}" type="pres">
      <dgm:prSet presAssocID="{87B7BCCC-A149-4EA3-8AF7-8E2005177CF1}" presName="parentText" presStyleLbl="node1" presStyleIdx="1" presStyleCnt="5">
        <dgm:presLayoutVars>
          <dgm:chMax val="1"/>
          <dgm:bulletEnabled val="1"/>
        </dgm:presLayoutVars>
      </dgm:prSet>
      <dgm:spPr/>
    </dgm:pt>
    <dgm:pt modelId="{6FBC0FCE-66D1-EF45-A0DC-16B845FDE3E2}" type="pres">
      <dgm:prSet presAssocID="{87B7BCCC-A149-4EA3-8AF7-8E2005177CF1}" presName="descendantText" presStyleLbl="alignAccFollowNode1" presStyleIdx="1" presStyleCnt="5">
        <dgm:presLayoutVars>
          <dgm:bulletEnabled val="1"/>
        </dgm:presLayoutVars>
      </dgm:prSet>
      <dgm:spPr/>
    </dgm:pt>
    <dgm:pt modelId="{44D9BFE5-5F2C-C745-9E68-6A71EBFCCAA2}" type="pres">
      <dgm:prSet presAssocID="{BBACA531-AC02-413A-A341-04BCD9904145}" presName="sp" presStyleCnt="0"/>
      <dgm:spPr/>
    </dgm:pt>
    <dgm:pt modelId="{2AD92F61-9169-B948-AB1C-733C08D62B9A}" type="pres">
      <dgm:prSet presAssocID="{18039090-B829-4B3F-8D38-581DE1394701}" presName="linNode" presStyleCnt="0"/>
      <dgm:spPr/>
    </dgm:pt>
    <dgm:pt modelId="{E5B88F25-147A-F744-9D4F-C3842315CEDA}" type="pres">
      <dgm:prSet presAssocID="{18039090-B829-4B3F-8D38-581DE1394701}" presName="parentText" presStyleLbl="node1" presStyleIdx="2" presStyleCnt="5">
        <dgm:presLayoutVars>
          <dgm:chMax val="1"/>
          <dgm:bulletEnabled val="1"/>
        </dgm:presLayoutVars>
      </dgm:prSet>
      <dgm:spPr/>
    </dgm:pt>
    <dgm:pt modelId="{AE1FE4A1-B4AD-AF4F-BFF6-16EEA3B15E3C}" type="pres">
      <dgm:prSet presAssocID="{18039090-B829-4B3F-8D38-581DE1394701}" presName="descendantText" presStyleLbl="alignAccFollowNode1" presStyleIdx="2" presStyleCnt="5">
        <dgm:presLayoutVars>
          <dgm:bulletEnabled val="1"/>
        </dgm:presLayoutVars>
      </dgm:prSet>
      <dgm:spPr/>
    </dgm:pt>
    <dgm:pt modelId="{C7ACBEE7-B450-2948-A78E-0C5493413BB6}" type="pres">
      <dgm:prSet presAssocID="{165A32C8-0C70-49C2-9B30-D745FFC84BDB}" presName="sp" presStyleCnt="0"/>
      <dgm:spPr/>
    </dgm:pt>
    <dgm:pt modelId="{7E887AF9-CB70-5C40-AB44-9A4D62517E8E}" type="pres">
      <dgm:prSet presAssocID="{E8E0DB0E-24A6-4272-BAD0-5DA0AD9279D5}" presName="linNode" presStyleCnt="0"/>
      <dgm:spPr/>
    </dgm:pt>
    <dgm:pt modelId="{F31D6D0D-1ADC-774B-8123-6C72D0DAEADE}" type="pres">
      <dgm:prSet presAssocID="{E8E0DB0E-24A6-4272-BAD0-5DA0AD9279D5}" presName="parentText" presStyleLbl="node1" presStyleIdx="3" presStyleCnt="5">
        <dgm:presLayoutVars>
          <dgm:chMax val="1"/>
          <dgm:bulletEnabled val="1"/>
        </dgm:presLayoutVars>
      </dgm:prSet>
      <dgm:spPr/>
    </dgm:pt>
    <dgm:pt modelId="{D1900AE6-CC83-CD48-9065-17CAE4D15AD3}" type="pres">
      <dgm:prSet presAssocID="{E8E0DB0E-24A6-4272-BAD0-5DA0AD9279D5}" presName="descendantText" presStyleLbl="alignAccFollowNode1" presStyleIdx="3" presStyleCnt="5">
        <dgm:presLayoutVars>
          <dgm:bulletEnabled val="1"/>
        </dgm:presLayoutVars>
      </dgm:prSet>
      <dgm:spPr/>
    </dgm:pt>
    <dgm:pt modelId="{A3F57E8B-1727-4142-930C-3739EDF5601F}" type="pres">
      <dgm:prSet presAssocID="{066471AF-733E-4B96-90F9-6D76FDD32231}" presName="sp" presStyleCnt="0"/>
      <dgm:spPr/>
    </dgm:pt>
    <dgm:pt modelId="{C69E9835-3B7C-E74D-BE06-1D6244C9AB96}" type="pres">
      <dgm:prSet presAssocID="{BDC6CD64-97F8-43BC-A87C-168E2752464B}" presName="linNode" presStyleCnt="0"/>
      <dgm:spPr/>
    </dgm:pt>
    <dgm:pt modelId="{3B43072F-5438-5543-819A-DFFF8696B553}" type="pres">
      <dgm:prSet presAssocID="{BDC6CD64-97F8-43BC-A87C-168E2752464B}" presName="parentText" presStyleLbl="node1" presStyleIdx="4" presStyleCnt="5">
        <dgm:presLayoutVars>
          <dgm:chMax val="1"/>
          <dgm:bulletEnabled val="1"/>
        </dgm:presLayoutVars>
      </dgm:prSet>
      <dgm:spPr/>
    </dgm:pt>
    <dgm:pt modelId="{63BA4EDD-CB06-6149-9D4F-1C7CC3F9E279}" type="pres">
      <dgm:prSet presAssocID="{BDC6CD64-97F8-43BC-A87C-168E2752464B}" presName="descendantText" presStyleLbl="alignAccFollowNode1" presStyleIdx="4" presStyleCnt="5">
        <dgm:presLayoutVars>
          <dgm:bulletEnabled val="1"/>
        </dgm:presLayoutVars>
      </dgm:prSet>
      <dgm:spPr/>
    </dgm:pt>
  </dgm:ptLst>
  <dgm:cxnLst>
    <dgm:cxn modelId="{8AD29D00-3AE8-47CF-B7AF-E1414F91A341}" srcId="{18039090-B829-4B3F-8D38-581DE1394701}" destId="{8F749F4F-C998-42BC-88BB-B9E464A14CA1}" srcOrd="0" destOrd="0" parTransId="{02C29B6A-1133-41BA-B105-9A9A3F895793}" sibTransId="{79159997-826D-40B7-A439-CEA73714B736}"/>
    <dgm:cxn modelId="{71837F04-2E5B-42DA-80CB-55DA7C754BCC}" srcId="{18039090-B829-4B3F-8D38-581DE1394701}" destId="{5B6798C9-C764-4B7E-AA7B-C3DC3BB193BB}" srcOrd="1" destOrd="0" parTransId="{975C9388-9249-40FC-A0B2-BE47EC315432}" sibTransId="{F2E32B1B-D974-4375-B8AC-B903BE90C344}"/>
    <dgm:cxn modelId="{0D781405-E6D6-574A-B502-1EB3E42EAD5E}" type="presOf" srcId="{CD17EB17-6B7A-4E4D-A0EE-963FA201C2E4}" destId="{6FBC0FCE-66D1-EF45-A0DC-16B845FDE3E2}" srcOrd="0" destOrd="0" presId="urn:microsoft.com/office/officeart/2005/8/layout/vList5"/>
    <dgm:cxn modelId="{259DA605-739A-3145-AF39-C7510926B024}" type="presOf" srcId="{87B7BCCC-A149-4EA3-8AF7-8E2005177CF1}" destId="{1D3268AA-A13D-4244-B556-32D45915292C}" srcOrd="0" destOrd="0" presId="urn:microsoft.com/office/officeart/2005/8/layout/vList5"/>
    <dgm:cxn modelId="{9D578A11-7DF4-C744-8645-5D9B0C57303B}" type="presOf" srcId="{32FD7834-A46C-4F6B-9E59-E0805CD07451}" destId="{B759F2D9-DD4C-3543-9E7D-45FFF5D0D8EE}" srcOrd="0" destOrd="0" presId="urn:microsoft.com/office/officeart/2005/8/layout/vList5"/>
    <dgm:cxn modelId="{7A49D516-4F6B-0046-8A35-C0CB65FCB430}" type="presOf" srcId="{A0F05B09-0FF6-4388-AA52-033594C6DB5B}" destId="{63BA4EDD-CB06-6149-9D4F-1C7CC3F9E279}" srcOrd="0" destOrd="0" presId="urn:microsoft.com/office/officeart/2005/8/layout/vList5"/>
    <dgm:cxn modelId="{C77B6017-0233-4CEF-B746-B71292D2EADF}" srcId="{DA446D0D-028F-45EB-82B6-B6E14F7C18AA}" destId="{CFD0D054-3F7D-46C4-830C-51CA8D4B1E63}" srcOrd="1" destOrd="0" parTransId="{F89E410B-6603-4C37-92D1-831DF7EA606B}" sibTransId="{AF6CF096-5B45-40AA-8A49-25295728A4CE}"/>
    <dgm:cxn modelId="{47257C18-07CF-1040-801D-D713568E06D4}" type="presOf" srcId="{C99EA6D5-B86D-4277-82CC-B5C400852702}" destId="{B759F2D9-DD4C-3543-9E7D-45FFF5D0D8EE}" srcOrd="0" destOrd="2" presId="urn:microsoft.com/office/officeart/2005/8/layout/vList5"/>
    <dgm:cxn modelId="{E89E5B21-61C5-4AF6-99EE-4A81775F98EE}" srcId="{57065E6F-EF69-4695-AB88-208A5A552851}" destId="{E8E0DB0E-24A6-4272-BAD0-5DA0AD9279D5}" srcOrd="3" destOrd="0" parTransId="{266212A2-EC50-4819-AFE9-68EC0BEF14FE}" sibTransId="{066471AF-733E-4B96-90F9-6D76FDD32231}"/>
    <dgm:cxn modelId="{B56D3B23-FFAA-D54C-BCE5-98DCCB651F53}" type="presOf" srcId="{BDC6CD64-97F8-43BC-A87C-168E2752464B}" destId="{3B43072F-5438-5543-819A-DFFF8696B553}" srcOrd="0" destOrd="0" presId="urn:microsoft.com/office/officeart/2005/8/layout/vList5"/>
    <dgm:cxn modelId="{78A75426-5EBB-394D-B85A-A64F40F453DB}" type="presOf" srcId="{E8E0DB0E-24A6-4272-BAD0-5DA0AD9279D5}" destId="{F31D6D0D-1ADC-774B-8123-6C72D0DAEADE}" srcOrd="0" destOrd="0" presId="urn:microsoft.com/office/officeart/2005/8/layout/vList5"/>
    <dgm:cxn modelId="{E980F22E-CFFA-48DF-AE1C-3DD6EB349266}" srcId="{E8E0DB0E-24A6-4272-BAD0-5DA0AD9279D5}" destId="{E523AED0-539D-4E2E-BC39-BEB839E09E6C}" srcOrd="0" destOrd="0" parTransId="{892B90D5-5A09-4342-958B-EDF30CD9616C}" sibTransId="{DAD25C03-7074-4428-8E28-7091F3090836}"/>
    <dgm:cxn modelId="{5F35FB39-FAD6-47AF-AD1B-2A9B49A5375A}" srcId="{57065E6F-EF69-4695-AB88-208A5A552851}" destId="{BDC6CD64-97F8-43BC-A87C-168E2752464B}" srcOrd="4" destOrd="0" parTransId="{56D6C58B-206C-42DB-A8D4-421F5E20B3C2}" sibTransId="{BF561A81-5A1A-4C76-B6FD-7C35D21F98C9}"/>
    <dgm:cxn modelId="{FD685D46-EDDB-4F2F-AD44-B402BE0EA617}" srcId="{57065E6F-EF69-4695-AB88-208A5A552851}" destId="{87B7BCCC-A149-4EA3-8AF7-8E2005177CF1}" srcOrd="1" destOrd="0" parTransId="{7AFAB7EC-8871-45FA-BE12-ECE6E4ABFE38}" sibTransId="{BBACA531-AC02-413A-A341-04BCD9904145}"/>
    <dgm:cxn modelId="{915F2E49-E870-4B4B-A377-01A32722E667}" srcId="{57065E6F-EF69-4695-AB88-208A5A552851}" destId="{DA446D0D-028F-45EB-82B6-B6E14F7C18AA}" srcOrd="0" destOrd="0" parTransId="{E497BE91-CDA6-4163-B9CB-443199B91942}" sibTransId="{FAF887D2-79B5-4656-A714-84E6270CB1F5}"/>
    <dgm:cxn modelId="{8A842657-ABB0-CE49-9393-B0315BE86E9C}" type="presOf" srcId="{5B6798C9-C764-4B7E-AA7B-C3DC3BB193BB}" destId="{AE1FE4A1-B4AD-AF4F-BFF6-16EEA3B15E3C}" srcOrd="0" destOrd="1" presId="urn:microsoft.com/office/officeart/2005/8/layout/vList5"/>
    <dgm:cxn modelId="{1D9B4564-FFEA-4A4D-9032-C49000102AE3}" srcId="{87B7BCCC-A149-4EA3-8AF7-8E2005177CF1}" destId="{CD17EB17-6B7A-4E4D-A0EE-963FA201C2E4}" srcOrd="0" destOrd="0" parTransId="{DA76BBB1-83F0-43A2-A309-6557651C2FD4}" sibTransId="{01106682-0522-4D9A-9BFB-7407BC6E3053}"/>
    <dgm:cxn modelId="{2E951765-C667-45CB-88F1-B413981D2D90}" srcId="{BDC6CD64-97F8-43BC-A87C-168E2752464B}" destId="{A0F05B09-0FF6-4388-AA52-033594C6DB5B}" srcOrd="0" destOrd="0" parTransId="{99DC953E-9831-4883-8300-4FD40C80D121}" sibTransId="{6B3CA861-C38C-4CF8-BFF8-0B20529409E0}"/>
    <dgm:cxn modelId="{0AB26373-68D3-3A40-9734-190AE82784FC}" type="presOf" srcId="{CFD0D054-3F7D-46C4-830C-51CA8D4B1E63}" destId="{B759F2D9-DD4C-3543-9E7D-45FFF5D0D8EE}" srcOrd="0" destOrd="1" presId="urn:microsoft.com/office/officeart/2005/8/layout/vList5"/>
    <dgm:cxn modelId="{7290D888-F18A-4139-BE5B-58C004BDF030}" srcId="{DA446D0D-028F-45EB-82B6-B6E14F7C18AA}" destId="{32FD7834-A46C-4F6B-9E59-E0805CD07451}" srcOrd="0" destOrd="0" parTransId="{2C5F6E76-FD98-4949-B75C-1822E15D2E03}" sibTransId="{F6378591-50F2-4C4B-B053-8CDF42FA1BFA}"/>
    <dgm:cxn modelId="{A1510C93-91C4-804F-BC56-E26E56AEE232}" type="presOf" srcId="{18039090-B829-4B3F-8D38-581DE1394701}" destId="{E5B88F25-147A-F744-9D4F-C3842315CEDA}" srcOrd="0" destOrd="0" presId="urn:microsoft.com/office/officeart/2005/8/layout/vList5"/>
    <dgm:cxn modelId="{3818AFB8-BF87-F545-9CE8-3A3742EC519B}" type="presOf" srcId="{8F749F4F-C998-42BC-88BB-B9E464A14CA1}" destId="{AE1FE4A1-B4AD-AF4F-BFF6-16EEA3B15E3C}" srcOrd="0" destOrd="0" presId="urn:microsoft.com/office/officeart/2005/8/layout/vList5"/>
    <dgm:cxn modelId="{8DDA1AC4-C894-46C6-9621-3E006282856F}" srcId="{57065E6F-EF69-4695-AB88-208A5A552851}" destId="{18039090-B829-4B3F-8D38-581DE1394701}" srcOrd="2" destOrd="0" parTransId="{468F02C8-A734-4C64-8E79-FB47D44C5A9B}" sibTransId="{165A32C8-0C70-49C2-9B30-D745FFC84BDB}"/>
    <dgm:cxn modelId="{3632C6CF-3669-4F5F-BEE2-399AA9736795}" srcId="{DA446D0D-028F-45EB-82B6-B6E14F7C18AA}" destId="{C99EA6D5-B86D-4277-82CC-B5C400852702}" srcOrd="2" destOrd="0" parTransId="{DFD37C30-C3F9-4B60-AEBE-66FC2F723FBA}" sibTransId="{067AF6AA-D999-423E-BC16-DD50C113FCF1}"/>
    <dgm:cxn modelId="{01DC82D0-95B0-1D4C-85AD-99A247DB15D6}" type="presOf" srcId="{DA446D0D-028F-45EB-82B6-B6E14F7C18AA}" destId="{AFC74F33-BF25-6F47-A747-B1BA4067F383}" srcOrd="0" destOrd="0" presId="urn:microsoft.com/office/officeart/2005/8/layout/vList5"/>
    <dgm:cxn modelId="{E81641E4-766A-C547-9498-7C68209F5CA7}" type="presOf" srcId="{E523AED0-539D-4E2E-BC39-BEB839E09E6C}" destId="{D1900AE6-CC83-CD48-9065-17CAE4D15AD3}" srcOrd="0" destOrd="0" presId="urn:microsoft.com/office/officeart/2005/8/layout/vList5"/>
    <dgm:cxn modelId="{A3454BFA-DAA1-1C4F-A8FC-10CE1D0B6AE9}" type="presOf" srcId="{57065E6F-EF69-4695-AB88-208A5A552851}" destId="{976CE4A4-6ECE-264B-9397-6E1174A94FBC}" srcOrd="0" destOrd="0" presId="urn:microsoft.com/office/officeart/2005/8/layout/vList5"/>
    <dgm:cxn modelId="{C5D18B76-58C2-A243-B13F-88B159061BE4}" type="presParOf" srcId="{976CE4A4-6ECE-264B-9397-6E1174A94FBC}" destId="{8F22A1A7-A971-844F-9D68-1057D82EEBCB}" srcOrd="0" destOrd="0" presId="urn:microsoft.com/office/officeart/2005/8/layout/vList5"/>
    <dgm:cxn modelId="{56DEC75D-A68A-984D-9932-E51A3D52B044}" type="presParOf" srcId="{8F22A1A7-A971-844F-9D68-1057D82EEBCB}" destId="{AFC74F33-BF25-6F47-A747-B1BA4067F383}" srcOrd="0" destOrd="0" presId="urn:microsoft.com/office/officeart/2005/8/layout/vList5"/>
    <dgm:cxn modelId="{EA3365C0-546B-8944-BB72-AEAE497F0679}" type="presParOf" srcId="{8F22A1A7-A971-844F-9D68-1057D82EEBCB}" destId="{B759F2D9-DD4C-3543-9E7D-45FFF5D0D8EE}" srcOrd="1" destOrd="0" presId="urn:microsoft.com/office/officeart/2005/8/layout/vList5"/>
    <dgm:cxn modelId="{E238B9EB-0E31-A145-80D1-04CABBCA744F}" type="presParOf" srcId="{976CE4A4-6ECE-264B-9397-6E1174A94FBC}" destId="{1346E497-F925-254C-9E93-EC952AF55D9E}" srcOrd="1" destOrd="0" presId="urn:microsoft.com/office/officeart/2005/8/layout/vList5"/>
    <dgm:cxn modelId="{E1EA0F47-F29E-044E-A2AF-9847B1982626}" type="presParOf" srcId="{976CE4A4-6ECE-264B-9397-6E1174A94FBC}" destId="{0F0A5516-EC61-AE4E-9BC4-29F462894C57}" srcOrd="2" destOrd="0" presId="urn:microsoft.com/office/officeart/2005/8/layout/vList5"/>
    <dgm:cxn modelId="{86A7494A-79A7-9A4C-A61A-C5D0114A5DDD}" type="presParOf" srcId="{0F0A5516-EC61-AE4E-9BC4-29F462894C57}" destId="{1D3268AA-A13D-4244-B556-32D45915292C}" srcOrd="0" destOrd="0" presId="urn:microsoft.com/office/officeart/2005/8/layout/vList5"/>
    <dgm:cxn modelId="{1BBAB729-B759-3D46-B288-816F51C195E5}" type="presParOf" srcId="{0F0A5516-EC61-AE4E-9BC4-29F462894C57}" destId="{6FBC0FCE-66D1-EF45-A0DC-16B845FDE3E2}" srcOrd="1" destOrd="0" presId="urn:microsoft.com/office/officeart/2005/8/layout/vList5"/>
    <dgm:cxn modelId="{8C498FE2-3D48-774D-8073-02C82CC0FC4C}" type="presParOf" srcId="{976CE4A4-6ECE-264B-9397-6E1174A94FBC}" destId="{44D9BFE5-5F2C-C745-9E68-6A71EBFCCAA2}" srcOrd="3" destOrd="0" presId="urn:microsoft.com/office/officeart/2005/8/layout/vList5"/>
    <dgm:cxn modelId="{2DDB5B09-E1FE-0E4D-A52F-2D72DB6A7614}" type="presParOf" srcId="{976CE4A4-6ECE-264B-9397-6E1174A94FBC}" destId="{2AD92F61-9169-B948-AB1C-733C08D62B9A}" srcOrd="4" destOrd="0" presId="urn:microsoft.com/office/officeart/2005/8/layout/vList5"/>
    <dgm:cxn modelId="{3416BBD1-BCD2-6C49-9E1C-C496C7AB62E6}" type="presParOf" srcId="{2AD92F61-9169-B948-AB1C-733C08D62B9A}" destId="{E5B88F25-147A-F744-9D4F-C3842315CEDA}" srcOrd="0" destOrd="0" presId="urn:microsoft.com/office/officeart/2005/8/layout/vList5"/>
    <dgm:cxn modelId="{B54803EF-472B-7645-A6D2-4B821C9428C9}" type="presParOf" srcId="{2AD92F61-9169-B948-AB1C-733C08D62B9A}" destId="{AE1FE4A1-B4AD-AF4F-BFF6-16EEA3B15E3C}" srcOrd="1" destOrd="0" presId="urn:microsoft.com/office/officeart/2005/8/layout/vList5"/>
    <dgm:cxn modelId="{663749E8-9D57-5946-950C-71EA147C6588}" type="presParOf" srcId="{976CE4A4-6ECE-264B-9397-6E1174A94FBC}" destId="{C7ACBEE7-B450-2948-A78E-0C5493413BB6}" srcOrd="5" destOrd="0" presId="urn:microsoft.com/office/officeart/2005/8/layout/vList5"/>
    <dgm:cxn modelId="{926A0A14-57EB-294E-98C0-E6BD4F3DFD9E}" type="presParOf" srcId="{976CE4A4-6ECE-264B-9397-6E1174A94FBC}" destId="{7E887AF9-CB70-5C40-AB44-9A4D62517E8E}" srcOrd="6" destOrd="0" presId="urn:microsoft.com/office/officeart/2005/8/layout/vList5"/>
    <dgm:cxn modelId="{2124B2B2-F617-D34F-B089-8FCB1C3E0B70}" type="presParOf" srcId="{7E887AF9-CB70-5C40-AB44-9A4D62517E8E}" destId="{F31D6D0D-1ADC-774B-8123-6C72D0DAEADE}" srcOrd="0" destOrd="0" presId="urn:microsoft.com/office/officeart/2005/8/layout/vList5"/>
    <dgm:cxn modelId="{F5D30D0D-83AB-1740-A15E-72E8C86EBABC}" type="presParOf" srcId="{7E887AF9-CB70-5C40-AB44-9A4D62517E8E}" destId="{D1900AE6-CC83-CD48-9065-17CAE4D15AD3}" srcOrd="1" destOrd="0" presId="urn:microsoft.com/office/officeart/2005/8/layout/vList5"/>
    <dgm:cxn modelId="{14F43A0B-8B79-2140-BC5D-867BA111BF6D}" type="presParOf" srcId="{976CE4A4-6ECE-264B-9397-6E1174A94FBC}" destId="{A3F57E8B-1727-4142-930C-3739EDF5601F}" srcOrd="7" destOrd="0" presId="urn:microsoft.com/office/officeart/2005/8/layout/vList5"/>
    <dgm:cxn modelId="{632E7024-6AC3-4D48-B652-EA7B98BEFFBF}" type="presParOf" srcId="{976CE4A4-6ECE-264B-9397-6E1174A94FBC}" destId="{C69E9835-3B7C-E74D-BE06-1D6244C9AB96}" srcOrd="8" destOrd="0" presId="urn:microsoft.com/office/officeart/2005/8/layout/vList5"/>
    <dgm:cxn modelId="{15790551-8009-A14C-A543-01540D5FE022}" type="presParOf" srcId="{C69E9835-3B7C-E74D-BE06-1D6244C9AB96}" destId="{3B43072F-5438-5543-819A-DFFF8696B553}" srcOrd="0" destOrd="0" presId="urn:microsoft.com/office/officeart/2005/8/layout/vList5"/>
    <dgm:cxn modelId="{E466057C-8342-454B-B301-8DB3D3476E10}" type="presParOf" srcId="{C69E9835-3B7C-E74D-BE06-1D6244C9AB96}" destId="{63BA4EDD-CB06-6149-9D4F-1C7CC3F9E2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D5B9C6-299B-4971-A934-6E6D79C3656A}" type="doc">
      <dgm:prSet loTypeId="urn:microsoft.com/office/officeart/2005/8/layout/list1" loCatId="list" qsTypeId="urn:microsoft.com/office/officeart/2005/8/quickstyle/simple2" qsCatId="simple" csTypeId="urn:microsoft.com/office/officeart/2005/8/colors/accent3_2" csCatId="accent3"/>
      <dgm:spPr/>
      <dgm:t>
        <a:bodyPr/>
        <a:lstStyle/>
        <a:p>
          <a:endParaRPr lang="en-US"/>
        </a:p>
      </dgm:t>
    </dgm:pt>
    <dgm:pt modelId="{C7C86561-3FF2-4E04-9A6F-30EA02BCCFBC}">
      <dgm:prSet/>
      <dgm:spPr/>
      <dgm:t>
        <a:bodyPr/>
        <a:lstStyle/>
        <a:p>
          <a:r>
            <a:rPr lang="en-US" b="0" i="0"/>
            <a:t>RISC vs CISC:</a:t>
          </a:r>
          <a:endParaRPr lang="en-US"/>
        </a:p>
      </dgm:t>
    </dgm:pt>
    <dgm:pt modelId="{905894CA-B95C-4834-841F-7D4960AD69AA}" type="parTrans" cxnId="{65A8074C-E8DC-48AC-99DF-C0EBFA9F31DE}">
      <dgm:prSet/>
      <dgm:spPr/>
      <dgm:t>
        <a:bodyPr/>
        <a:lstStyle/>
        <a:p>
          <a:endParaRPr lang="en-US"/>
        </a:p>
      </dgm:t>
    </dgm:pt>
    <dgm:pt modelId="{E4E2246E-9EC3-45D6-8ECA-E8307A9582C3}" type="sibTrans" cxnId="{65A8074C-E8DC-48AC-99DF-C0EBFA9F31DE}">
      <dgm:prSet/>
      <dgm:spPr/>
      <dgm:t>
        <a:bodyPr/>
        <a:lstStyle/>
        <a:p>
          <a:endParaRPr lang="en-US"/>
        </a:p>
      </dgm:t>
    </dgm:pt>
    <dgm:pt modelId="{8604BFD6-3593-4FB8-B344-F3D826874DDC}">
      <dgm:prSet/>
      <dgm:spPr/>
      <dgm:t>
        <a:bodyPr/>
        <a:lstStyle/>
        <a:p>
          <a:r>
            <a:rPr lang="en-US" b="0" i="0"/>
            <a:t>RISC: Features a smaller number of simple instructions that can execute within one clock cycle. Example: ARM architecture.</a:t>
          </a:r>
          <a:endParaRPr lang="en-US"/>
        </a:p>
      </dgm:t>
    </dgm:pt>
    <dgm:pt modelId="{F7E1FF7D-0C16-49CC-AD23-78866BB2CEE6}" type="parTrans" cxnId="{8B790AB8-D49B-42B8-BAC1-F061301DCA79}">
      <dgm:prSet/>
      <dgm:spPr/>
      <dgm:t>
        <a:bodyPr/>
        <a:lstStyle/>
        <a:p>
          <a:endParaRPr lang="en-US"/>
        </a:p>
      </dgm:t>
    </dgm:pt>
    <dgm:pt modelId="{370BF215-DB04-44B0-A4D8-EF8A747328B6}" type="sibTrans" cxnId="{8B790AB8-D49B-42B8-BAC1-F061301DCA79}">
      <dgm:prSet/>
      <dgm:spPr/>
      <dgm:t>
        <a:bodyPr/>
        <a:lstStyle/>
        <a:p>
          <a:endParaRPr lang="en-US"/>
        </a:p>
      </dgm:t>
    </dgm:pt>
    <dgm:pt modelId="{6CBF69E6-CBBC-41AE-A0F6-75E72F3050CD}">
      <dgm:prSet/>
      <dgm:spPr/>
      <dgm:t>
        <a:bodyPr/>
        <a:lstStyle/>
        <a:p>
          <a:r>
            <a:rPr lang="en-US" b="0" i="0"/>
            <a:t>CISC: Features a larger set of more complex instructions, with some executing over multiple clock cycles. Example: x86 architecture.</a:t>
          </a:r>
          <a:endParaRPr lang="en-US"/>
        </a:p>
      </dgm:t>
    </dgm:pt>
    <dgm:pt modelId="{351E7281-1484-47CA-8E76-52A2A30175CD}" type="parTrans" cxnId="{EA25C157-566A-46B0-8D49-F97A6FCC5952}">
      <dgm:prSet/>
      <dgm:spPr/>
      <dgm:t>
        <a:bodyPr/>
        <a:lstStyle/>
        <a:p>
          <a:endParaRPr lang="en-US"/>
        </a:p>
      </dgm:t>
    </dgm:pt>
    <dgm:pt modelId="{AD47004A-E301-4BEF-839C-AE4B776BF5D3}" type="sibTrans" cxnId="{EA25C157-566A-46B0-8D49-F97A6FCC5952}">
      <dgm:prSet/>
      <dgm:spPr/>
      <dgm:t>
        <a:bodyPr/>
        <a:lstStyle/>
        <a:p>
          <a:endParaRPr lang="en-US"/>
        </a:p>
      </dgm:t>
    </dgm:pt>
    <dgm:pt modelId="{2ED22F9F-146C-439F-91C2-F9D7C452D6DB}">
      <dgm:prSet/>
      <dgm:spPr/>
      <dgm:t>
        <a:bodyPr/>
        <a:lstStyle/>
        <a:p>
          <a:r>
            <a:rPr lang="en-US" b="0" i="0"/>
            <a:t>ISA's Impact on Software Development:</a:t>
          </a:r>
          <a:endParaRPr lang="en-US"/>
        </a:p>
      </dgm:t>
    </dgm:pt>
    <dgm:pt modelId="{34BC9370-B287-43E8-94BA-B4C45CDE1511}" type="parTrans" cxnId="{5B188B75-FBB6-4E33-B9FD-4A48DF965AE7}">
      <dgm:prSet/>
      <dgm:spPr/>
      <dgm:t>
        <a:bodyPr/>
        <a:lstStyle/>
        <a:p>
          <a:endParaRPr lang="en-US"/>
        </a:p>
      </dgm:t>
    </dgm:pt>
    <dgm:pt modelId="{1BB291FB-961F-4F79-B9BF-2F4AE19B0E2D}" type="sibTrans" cxnId="{5B188B75-FBB6-4E33-B9FD-4A48DF965AE7}">
      <dgm:prSet/>
      <dgm:spPr/>
      <dgm:t>
        <a:bodyPr/>
        <a:lstStyle/>
        <a:p>
          <a:endParaRPr lang="en-US"/>
        </a:p>
      </dgm:t>
    </dgm:pt>
    <dgm:pt modelId="{4F97F43C-965B-42F0-815F-B8C7EC95FF07}">
      <dgm:prSet/>
      <dgm:spPr/>
      <dgm:t>
        <a:bodyPr/>
        <a:lstStyle/>
        <a:p>
          <a:r>
            <a:rPr lang="en-US" b="0" i="0"/>
            <a:t>The choice of ISA influences compiler design, assembly language, and ultimately the efficiency of the compiled code.</a:t>
          </a:r>
          <a:endParaRPr lang="en-US"/>
        </a:p>
      </dgm:t>
    </dgm:pt>
    <dgm:pt modelId="{DD40E9B5-176A-4715-8027-BFBFA50D0896}" type="parTrans" cxnId="{C19897B2-D422-4AAA-AE8B-45CD5DF5AFF6}">
      <dgm:prSet/>
      <dgm:spPr/>
      <dgm:t>
        <a:bodyPr/>
        <a:lstStyle/>
        <a:p>
          <a:endParaRPr lang="en-US"/>
        </a:p>
      </dgm:t>
    </dgm:pt>
    <dgm:pt modelId="{FA095D28-C610-41C6-A9C4-A7EE4F7C2F5D}" type="sibTrans" cxnId="{C19897B2-D422-4AAA-AE8B-45CD5DF5AFF6}">
      <dgm:prSet/>
      <dgm:spPr/>
      <dgm:t>
        <a:bodyPr/>
        <a:lstStyle/>
        <a:p>
          <a:endParaRPr lang="en-US"/>
        </a:p>
      </dgm:t>
    </dgm:pt>
    <dgm:pt modelId="{4BBB89F9-327E-4755-89E5-46276AA0C0B2}">
      <dgm:prSet/>
      <dgm:spPr/>
      <dgm:t>
        <a:bodyPr/>
        <a:lstStyle/>
        <a:p>
          <a:r>
            <a:rPr lang="en-US" b="0" i="0"/>
            <a:t>ISA and Innovation:</a:t>
          </a:r>
          <a:endParaRPr lang="en-US"/>
        </a:p>
      </dgm:t>
    </dgm:pt>
    <dgm:pt modelId="{9F3B62E6-0A96-4A9A-A2AE-5E99AA99835F}" type="parTrans" cxnId="{15424643-B0F6-4469-8156-16505938CB44}">
      <dgm:prSet/>
      <dgm:spPr/>
      <dgm:t>
        <a:bodyPr/>
        <a:lstStyle/>
        <a:p>
          <a:endParaRPr lang="en-US"/>
        </a:p>
      </dgm:t>
    </dgm:pt>
    <dgm:pt modelId="{8211C099-3AF4-48D6-969C-784A107E8E99}" type="sibTrans" cxnId="{15424643-B0F6-4469-8156-16505938CB44}">
      <dgm:prSet/>
      <dgm:spPr/>
      <dgm:t>
        <a:bodyPr/>
        <a:lstStyle/>
        <a:p>
          <a:endParaRPr lang="en-US"/>
        </a:p>
      </dgm:t>
    </dgm:pt>
    <dgm:pt modelId="{9AB1080F-6F40-4964-A517-99077EAE49C8}">
      <dgm:prSet/>
      <dgm:spPr/>
      <dgm:t>
        <a:bodyPr/>
        <a:lstStyle/>
        <a:p>
          <a:r>
            <a:rPr lang="en-US" b="0" i="0"/>
            <a:t>Modern advancements such as multi-core processors, SIMD (Single Instruction, Multiple Data) extensions, and out-of-order execution capabilities.</a:t>
          </a:r>
          <a:endParaRPr lang="en-US"/>
        </a:p>
      </dgm:t>
    </dgm:pt>
    <dgm:pt modelId="{2D5FE372-D7A6-4C78-BAE1-0B72AC77C4E2}" type="parTrans" cxnId="{7C0C716C-844A-4D7E-BB53-D936D1E456A4}">
      <dgm:prSet/>
      <dgm:spPr/>
      <dgm:t>
        <a:bodyPr/>
        <a:lstStyle/>
        <a:p>
          <a:endParaRPr lang="en-US"/>
        </a:p>
      </dgm:t>
    </dgm:pt>
    <dgm:pt modelId="{54E9BF9E-010F-4F92-9F18-AFF9C21575B9}" type="sibTrans" cxnId="{7C0C716C-844A-4D7E-BB53-D936D1E456A4}">
      <dgm:prSet/>
      <dgm:spPr/>
      <dgm:t>
        <a:bodyPr/>
        <a:lstStyle/>
        <a:p>
          <a:endParaRPr lang="en-US"/>
        </a:p>
      </dgm:t>
    </dgm:pt>
    <dgm:pt modelId="{E6DB053B-83EE-5743-B0CF-7FB544ECE308}" type="pres">
      <dgm:prSet presAssocID="{54D5B9C6-299B-4971-A934-6E6D79C3656A}" presName="linear" presStyleCnt="0">
        <dgm:presLayoutVars>
          <dgm:dir/>
          <dgm:animLvl val="lvl"/>
          <dgm:resizeHandles val="exact"/>
        </dgm:presLayoutVars>
      </dgm:prSet>
      <dgm:spPr/>
    </dgm:pt>
    <dgm:pt modelId="{E95E8F44-4B0B-D241-936D-68A0A91EA75B}" type="pres">
      <dgm:prSet presAssocID="{C7C86561-3FF2-4E04-9A6F-30EA02BCCFBC}" presName="parentLin" presStyleCnt="0"/>
      <dgm:spPr/>
    </dgm:pt>
    <dgm:pt modelId="{5A467598-0835-FC4F-A0DE-5D11B8F2D138}" type="pres">
      <dgm:prSet presAssocID="{C7C86561-3FF2-4E04-9A6F-30EA02BCCFBC}" presName="parentLeftMargin" presStyleLbl="node1" presStyleIdx="0" presStyleCnt="3"/>
      <dgm:spPr/>
    </dgm:pt>
    <dgm:pt modelId="{B846CAF8-1437-F941-9D01-837BAB3227CC}" type="pres">
      <dgm:prSet presAssocID="{C7C86561-3FF2-4E04-9A6F-30EA02BCCFBC}" presName="parentText" presStyleLbl="node1" presStyleIdx="0" presStyleCnt="3">
        <dgm:presLayoutVars>
          <dgm:chMax val="0"/>
          <dgm:bulletEnabled val="1"/>
        </dgm:presLayoutVars>
      </dgm:prSet>
      <dgm:spPr/>
    </dgm:pt>
    <dgm:pt modelId="{4CB6AD4B-1AD3-9547-828D-7ADEDD8DAB88}" type="pres">
      <dgm:prSet presAssocID="{C7C86561-3FF2-4E04-9A6F-30EA02BCCFBC}" presName="negativeSpace" presStyleCnt="0"/>
      <dgm:spPr/>
    </dgm:pt>
    <dgm:pt modelId="{730D112A-1205-6A4B-A1CF-AACF503ED71E}" type="pres">
      <dgm:prSet presAssocID="{C7C86561-3FF2-4E04-9A6F-30EA02BCCFBC}" presName="childText" presStyleLbl="conFgAcc1" presStyleIdx="0" presStyleCnt="3">
        <dgm:presLayoutVars>
          <dgm:bulletEnabled val="1"/>
        </dgm:presLayoutVars>
      </dgm:prSet>
      <dgm:spPr/>
    </dgm:pt>
    <dgm:pt modelId="{6C2C771A-12DE-F749-9CE5-60114250F735}" type="pres">
      <dgm:prSet presAssocID="{E4E2246E-9EC3-45D6-8ECA-E8307A9582C3}" presName="spaceBetweenRectangles" presStyleCnt="0"/>
      <dgm:spPr/>
    </dgm:pt>
    <dgm:pt modelId="{003B0B65-3000-7F46-A011-29F445DF0243}" type="pres">
      <dgm:prSet presAssocID="{2ED22F9F-146C-439F-91C2-F9D7C452D6DB}" presName="parentLin" presStyleCnt="0"/>
      <dgm:spPr/>
    </dgm:pt>
    <dgm:pt modelId="{FD5E883E-D97F-6748-A51E-57D03AF1DF05}" type="pres">
      <dgm:prSet presAssocID="{2ED22F9F-146C-439F-91C2-F9D7C452D6DB}" presName="parentLeftMargin" presStyleLbl="node1" presStyleIdx="0" presStyleCnt="3"/>
      <dgm:spPr/>
    </dgm:pt>
    <dgm:pt modelId="{8F58A94B-6023-D342-BF4F-0B5E51125692}" type="pres">
      <dgm:prSet presAssocID="{2ED22F9F-146C-439F-91C2-F9D7C452D6DB}" presName="parentText" presStyleLbl="node1" presStyleIdx="1" presStyleCnt="3">
        <dgm:presLayoutVars>
          <dgm:chMax val="0"/>
          <dgm:bulletEnabled val="1"/>
        </dgm:presLayoutVars>
      </dgm:prSet>
      <dgm:spPr/>
    </dgm:pt>
    <dgm:pt modelId="{B4CE8DFA-D7E4-F24A-802E-B62988B1ED8F}" type="pres">
      <dgm:prSet presAssocID="{2ED22F9F-146C-439F-91C2-F9D7C452D6DB}" presName="negativeSpace" presStyleCnt="0"/>
      <dgm:spPr/>
    </dgm:pt>
    <dgm:pt modelId="{CF66C25C-7EC2-C549-A164-6991906CA904}" type="pres">
      <dgm:prSet presAssocID="{2ED22F9F-146C-439F-91C2-F9D7C452D6DB}" presName="childText" presStyleLbl="conFgAcc1" presStyleIdx="1" presStyleCnt="3">
        <dgm:presLayoutVars>
          <dgm:bulletEnabled val="1"/>
        </dgm:presLayoutVars>
      </dgm:prSet>
      <dgm:spPr/>
    </dgm:pt>
    <dgm:pt modelId="{3605E6A0-BF81-9B44-82D1-C6834DCE2078}" type="pres">
      <dgm:prSet presAssocID="{1BB291FB-961F-4F79-B9BF-2F4AE19B0E2D}" presName="spaceBetweenRectangles" presStyleCnt="0"/>
      <dgm:spPr/>
    </dgm:pt>
    <dgm:pt modelId="{950EA9DE-8D5A-5346-9243-B2A78A00BEAE}" type="pres">
      <dgm:prSet presAssocID="{4BBB89F9-327E-4755-89E5-46276AA0C0B2}" presName="parentLin" presStyleCnt="0"/>
      <dgm:spPr/>
    </dgm:pt>
    <dgm:pt modelId="{936CBFCC-AED1-C44D-8166-8A9AF4B0B935}" type="pres">
      <dgm:prSet presAssocID="{4BBB89F9-327E-4755-89E5-46276AA0C0B2}" presName="parentLeftMargin" presStyleLbl="node1" presStyleIdx="1" presStyleCnt="3"/>
      <dgm:spPr/>
    </dgm:pt>
    <dgm:pt modelId="{9F8B2B05-67C3-9C4F-82D3-09E0DA20CD38}" type="pres">
      <dgm:prSet presAssocID="{4BBB89F9-327E-4755-89E5-46276AA0C0B2}" presName="parentText" presStyleLbl="node1" presStyleIdx="2" presStyleCnt="3">
        <dgm:presLayoutVars>
          <dgm:chMax val="0"/>
          <dgm:bulletEnabled val="1"/>
        </dgm:presLayoutVars>
      </dgm:prSet>
      <dgm:spPr/>
    </dgm:pt>
    <dgm:pt modelId="{217785C1-991D-C04E-920B-82386B78E507}" type="pres">
      <dgm:prSet presAssocID="{4BBB89F9-327E-4755-89E5-46276AA0C0B2}" presName="negativeSpace" presStyleCnt="0"/>
      <dgm:spPr/>
    </dgm:pt>
    <dgm:pt modelId="{4C52D0A4-812C-094E-ADAD-904C7ECEE438}" type="pres">
      <dgm:prSet presAssocID="{4BBB89F9-327E-4755-89E5-46276AA0C0B2}" presName="childText" presStyleLbl="conFgAcc1" presStyleIdx="2" presStyleCnt="3">
        <dgm:presLayoutVars>
          <dgm:bulletEnabled val="1"/>
        </dgm:presLayoutVars>
      </dgm:prSet>
      <dgm:spPr/>
    </dgm:pt>
  </dgm:ptLst>
  <dgm:cxnLst>
    <dgm:cxn modelId="{77A6BA1C-AC08-AC42-BE61-6F9656BE1E52}" type="presOf" srcId="{2ED22F9F-146C-439F-91C2-F9D7C452D6DB}" destId="{8F58A94B-6023-D342-BF4F-0B5E51125692}" srcOrd="1" destOrd="0" presId="urn:microsoft.com/office/officeart/2005/8/layout/list1"/>
    <dgm:cxn modelId="{3AAFAE29-BAC0-8E4B-B106-053028778B9A}" type="presOf" srcId="{C7C86561-3FF2-4E04-9A6F-30EA02BCCFBC}" destId="{5A467598-0835-FC4F-A0DE-5D11B8F2D138}" srcOrd="0" destOrd="0" presId="urn:microsoft.com/office/officeart/2005/8/layout/list1"/>
    <dgm:cxn modelId="{51EDF635-5BC3-9947-9F92-8E43329C065B}" type="presOf" srcId="{4BBB89F9-327E-4755-89E5-46276AA0C0B2}" destId="{9F8B2B05-67C3-9C4F-82D3-09E0DA20CD38}" srcOrd="1" destOrd="0" presId="urn:microsoft.com/office/officeart/2005/8/layout/list1"/>
    <dgm:cxn modelId="{15424643-B0F6-4469-8156-16505938CB44}" srcId="{54D5B9C6-299B-4971-A934-6E6D79C3656A}" destId="{4BBB89F9-327E-4755-89E5-46276AA0C0B2}" srcOrd="2" destOrd="0" parTransId="{9F3B62E6-0A96-4A9A-A2AE-5E99AA99835F}" sibTransId="{8211C099-3AF4-48D6-969C-784A107E8E99}"/>
    <dgm:cxn modelId="{65A8074C-E8DC-48AC-99DF-C0EBFA9F31DE}" srcId="{54D5B9C6-299B-4971-A934-6E6D79C3656A}" destId="{C7C86561-3FF2-4E04-9A6F-30EA02BCCFBC}" srcOrd="0" destOrd="0" parTransId="{905894CA-B95C-4834-841F-7D4960AD69AA}" sibTransId="{E4E2246E-9EC3-45D6-8ECA-E8307A9582C3}"/>
    <dgm:cxn modelId="{EA25C157-566A-46B0-8D49-F97A6FCC5952}" srcId="{C7C86561-3FF2-4E04-9A6F-30EA02BCCFBC}" destId="{6CBF69E6-CBBC-41AE-A0F6-75E72F3050CD}" srcOrd="1" destOrd="0" parTransId="{351E7281-1484-47CA-8E76-52A2A30175CD}" sibTransId="{AD47004A-E301-4BEF-839C-AE4B776BF5D3}"/>
    <dgm:cxn modelId="{4FC4755A-A332-D945-85BB-22BF2AE068D1}" type="presOf" srcId="{2ED22F9F-146C-439F-91C2-F9D7C452D6DB}" destId="{FD5E883E-D97F-6748-A51E-57D03AF1DF05}" srcOrd="0" destOrd="0" presId="urn:microsoft.com/office/officeart/2005/8/layout/list1"/>
    <dgm:cxn modelId="{7C0C716C-844A-4D7E-BB53-D936D1E456A4}" srcId="{4BBB89F9-327E-4755-89E5-46276AA0C0B2}" destId="{9AB1080F-6F40-4964-A517-99077EAE49C8}" srcOrd="0" destOrd="0" parTransId="{2D5FE372-D7A6-4C78-BAE1-0B72AC77C4E2}" sibTransId="{54E9BF9E-010F-4F92-9F18-AFF9C21575B9}"/>
    <dgm:cxn modelId="{5B188B75-FBB6-4E33-B9FD-4A48DF965AE7}" srcId="{54D5B9C6-299B-4971-A934-6E6D79C3656A}" destId="{2ED22F9F-146C-439F-91C2-F9D7C452D6DB}" srcOrd="1" destOrd="0" parTransId="{34BC9370-B287-43E8-94BA-B4C45CDE1511}" sibTransId="{1BB291FB-961F-4F79-B9BF-2F4AE19B0E2D}"/>
    <dgm:cxn modelId="{7202F07B-33B4-384F-91A9-311A5DE2CDF7}" type="presOf" srcId="{4BBB89F9-327E-4755-89E5-46276AA0C0B2}" destId="{936CBFCC-AED1-C44D-8166-8A9AF4B0B935}" srcOrd="0" destOrd="0" presId="urn:microsoft.com/office/officeart/2005/8/layout/list1"/>
    <dgm:cxn modelId="{F932BA9C-0FB3-A143-ACEC-16E5C476B32D}" type="presOf" srcId="{C7C86561-3FF2-4E04-9A6F-30EA02BCCFBC}" destId="{B846CAF8-1437-F941-9D01-837BAB3227CC}" srcOrd="1" destOrd="0" presId="urn:microsoft.com/office/officeart/2005/8/layout/list1"/>
    <dgm:cxn modelId="{0A35299F-2F9A-DD44-B391-0C83C18C5905}" type="presOf" srcId="{8604BFD6-3593-4FB8-B344-F3D826874DDC}" destId="{730D112A-1205-6A4B-A1CF-AACF503ED71E}" srcOrd="0" destOrd="0" presId="urn:microsoft.com/office/officeart/2005/8/layout/list1"/>
    <dgm:cxn modelId="{C19897B2-D422-4AAA-AE8B-45CD5DF5AFF6}" srcId="{2ED22F9F-146C-439F-91C2-F9D7C452D6DB}" destId="{4F97F43C-965B-42F0-815F-B8C7EC95FF07}" srcOrd="0" destOrd="0" parTransId="{DD40E9B5-176A-4715-8027-BFBFA50D0896}" sibTransId="{FA095D28-C610-41C6-A9C4-A7EE4F7C2F5D}"/>
    <dgm:cxn modelId="{8B790AB8-D49B-42B8-BAC1-F061301DCA79}" srcId="{C7C86561-3FF2-4E04-9A6F-30EA02BCCFBC}" destId="{8604BFD6-3593-4FB8-B344-F3D826874DDC}" srcOrd="0" destOrd="0" parTransId="{F7E1FF7D-0C16-49CC-AD23-78866BB2CEE6}" sibTransId="{370BF215-DB04-44B0-A4D8-EF8A747328B6}"/>
    <dgm:cxn modelId="{73711BBA-18C7-974A-BFC9-B0852DDFEC8B}" type="presOf" srcId="{9AB1080F-6F40-4964-A517-99077EAE49C8}" destId="{4C52D0A4-812C-094E-ADAD-904C7ECEE438}" srcOrd="0" destOrd="0" presId="urn:microsoft.com/office/officeart/2005/8/layout/list1"/>
    <dgm:cxn modelId="{4565E8C4-D440-584A-8E94-9B6250689731}" type="presOf" srcId="{4F97F43C-965B-42F0-815F-B8C7EC95FF07}" destId="{CF66C25C-7EC2-C549-A164-6991906CA904}" srcOrd="0" destOrd="0" presId="urn:microsoft.com/office/officeart/2005/8/layout/list1"/>
    <dgm:cxn modelId="{720FB3C6-ADE7-9049-B2C7-C016761CBAD3}" type="presOf" srcId="{6CBF69E6-CBBC-41AE-A0F6-75E72F3050CD}" destId="{730D112A-1205-6A4B-A1CF-AACF503ED71E}" srcOrd="0" destOrd="1" presId="urn:microsoft.com/office/officeart/2005/8/layout/list1"/>
    <dgm:cxn modelId="{DCA373EE-7A7A-6A4D-A7E9-1655A47B53AF}" type="presOf" srcId="{54D5B9C6-299B-4971-A934-6E6D79C3656A}" destId="{E6DB053B-83EE-5743-B0CF-7FB544ECE308}" srcOrd="0" destOrd="0" presId="urn:microsoft.com/office/officeart/2005/8/layout/list1"/>
    <dgm:cxn modelId="{E66F1D5F-7713-A647-A7C1-E1525D2B2F60}" type="presParOf" srcId="{E6DB053B-83EE-5743-B0CF-7FB544ECE308}" destId="{E95E8F44-4B0B-D241-936D-68A0A91EA75B}" srcOrd="0" destOrd="0" presId="urn:microsoft.com/office/officeart/2005/8/layout/list1"/>
    <dgm:cxn modelId="{48506E15-6BBE-A742-91BE-E46A0754FE5E}" type="presParOf" srcId="{E95E8F44-4B0B-D241-936D-68A0A91EA75B}" destId="{5A467598-0835-FC4F-A0DE-5D11B8F2D138}" srcOrd="0" destOrd="0" presId="urn:microsoft.com/office/officeart/2005/8/layout/list1"/>
    <dgm:cxn modelId="{70FEFC61-0522-B343-8107-748BD23C0B4E}" type="presParOf" srcId="{E95E8F44-4B0B-D241-936D-68A0A91EA75B}" destId="{B846CAF8-1437-F941-9D01-837BAB3227CC}" srcOrd="1" destOrd="0" presId="urn:microsoft.com/office/officeart/2005/8/layout/list1"/>
    <dgm:cxn modelId="{296C6802-D7AA-E04D-923C-A3E17E6AD868}" type="presParOf" srcId="{E6DB053B-83EE-5743-B0CF-7FB544ECE308}" destId="{4CB6AD4B-1AD3-9547-828D-7ADEDD8DAB88}" srcOrd="1" destOrd="0" presId="urn:microsoft.com/office/officeart/2005/8/layout/list1"/>
    <dgm:cxn modelId="{6592E1F0-FC63-054E-A7C9-CF3D78D9C0B7}" type="presParOf" srcId="{E6DB053B-83EE-5743-B0CF-7FB544ECE308}" destId="{730D112A-1205-6A4B-A1CF-AACF503ED71E}" srcOrd="2" destOrd="0" presId="urn:microsoft.com/office/officeart/2005/8/layout/list1"/>
    <dgm:cxn modelId="{0608AFD4-A048-8E42-9EB1-5C9689D521CB}" type="presParOf" srcId="{E6DB053B-83EE-5743-B0CF-7FB544ECE308}" destId="{6C2C771A-12DE-F749-9CE5-60114250F735}" srcOrd="3" destOrd="0" presId="urn:microsoft.com/office/officeart/2005/8/layout/list1"/>
    <dgm:cxn modelId="{A85DB306-1275-B942-A702-52A60746C26F}" type="presParOf" srcId="{E6DB053B-83EE-5743-B0CF-7FB544ECE308}" destId="{003B0B65-3000-7F46-A011-29F445DF0243}" srcOrd="4" destOrd="0" presId="urn:microsoft.com/office/officeart/2005/8/layout/list1"/>
    <dgm:cxn modelId="{A48FCD9B-0FDD-0B42-B6CE-3BCE5F5D228A}" type="presParOf" srcId="{003B0B65-3000-7F46-A011-29F445DF0243}" destId="{FD5E883E-D97F-6748-A51E-57D03AF1DF05}" srcOrd="0" destOrd="0" presId="urn:microsoft.com/office/officeart/2005/8/layout/list1"/>
    <dgm:cxn modelId="{70D55F17-3CA3-6C42-AF2D-29E6639EACE4}" type="presParOf" srcId="{003B0B65-3000-7F46-A011-29F445DF0243}" destId="{8F58A94B-6023-D342-BF4F-0B5E51125692}" srcOrd="1" destOrd="0" presId="urn:microsoft.com/office/officeart/2005/8/layout/list1"/>
    <dgm:cxn modelId="{18252C12-5DEF-724D-8812-2CFA839759E4}" type="presParOf" srcId="{E6DB053B-83EE-5743-B0CF-7FB544ECE308}" destId="{B4CE8DFA-D7E4-F24A-802E-B62988B1ED8F}" srcOrd="5" destOrd="0" presId="urn:microsoft.com/office/officeart/2005/8/layout/list1"/>
    <dgm:cxn modelId="{1F7318AF-6657-9949-B27D-3222D55C0BC8}" type="presParOf" srcId="{E6DB053B-83EE-5743-B0CF-7FB544ECE308}" destId="{CF66C25C-7EC2-C549-A164-6991906CA904}" srcOrd="6" destOrd="0" presId="urn:microsoft.com/office/officeart/2005/8/layout/list1"/>
    <dgm:cxn modelId="{A0460BA9-9097-4E48-94EE-D9B6687BCD86}" type="presParOf" srcId="{E6DB053B-83EE-5743-B0CF-7FB544ECE308}" destId="{3605E6A0-BF81-9B44-82D1-C6834DCE2078}" srcOrd="7" destOrd="0" presId="urn:microsoft.com/office/officeart/2005/8/layout/list1"/>
    <dgm:cxn modelId="{AE6C5A78-0979-2441-ABE4-0BC551100A40}" type="presParOf" srcId="{E6DB053B-83EE-5743-B0CF-7FB544ECE308}" destId="{950EA9DE-8D5A-5346-9243-B2A78A00BEAE}" srcOrd="8" destOrd="0" presId="urn:microsoft.com/office/officeart/2005/8/layout/list1"/>
    <dgm:cxn modelId="{CEC39944-EE09-5E47-86DE-32C1E1623223}" type="presParOf" srcId="{950EA9DE-8D5A-5346-9243-B2A78A00BEAE}" destId="{936CBFCC-AED1-C44D-8166-8A9AF4B0B935}" srcOrd="0" destOrd="0" presId="urn:microsoft.com/office/officeart/2005/8/layout/list1"/>
    <dgm:cxn modelId="{D26B7C00-C88E-0641-9412-235B07238822}" type="presParOf" srcId="{950EA9DE-8D5A-5346-9243-B2A78A00BEAE}" destId="{9F8B2B05-67C3-9C4F-82D3-09E0DA20CD38}" srcOrd="1" destOrd="0" presId="urn:microsoft.com/office/officeart/2005/8/layout/list1"/>
    <dgm:cxn modelId="{DFA14C6E-A53F-0543-AD4B-734C76DFF9A9}" type="presParOf" srcId="{E6DB053B-83EE-5743-B0CF-7FB544ECE308}" destId="{217785C1-991D-C04E-920B-82386B78E507}" srcOrd="9" destOrd="0" presId="urn:microsoft.com/office/officeart/2005/8/layout/list1"/>
    <dgm:cxn modelId="{FFD5EC71-B6B8-4046-883A-15C87B956419}" type="presParOf" srcId="{E6DB053B-83EE-5743-B0CF-7FB544ECE308}" destId="{4C52D0A4-812C-094E-ADAD-904C7ECEE43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311037-BDE6-43CA-86B6-B01448C2436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6DCA6B3-2051-4A43-95BE-48AF2E66A461}">
      <dgm:prSet/>
      <dgm:spPr/>
      <dgm:t>
        <a:bodyPr/>
        <a:lstStyle/>
        <a:p>
          <a:r>
            <a:rPr lang="en-US" b="0" i="0"/>
            <a:t>Advantages:</a:t>
          </a:r>
          <a:endParaRPr lang="en-US"/>
        </a:p>
      </dgm:t>
    </dgm:pt>
    <dgm:pt modelId="{836AA8A0-2127-4724-BAEC-ECD9D4EF2B38}" type="parTrans" cxnId="{149CD094-105D-404A-8C97-D41DBD68F861}">
      <dgm:prSet/>
      <dgm:spPr/>
      <dgm:t>
        <a:bodyPr/>
        <a:lstStyle/>
        <a:p>
          <a:endParaRPr lang="en-US"/>
        </a:p>
      </dgm:t>
    </dgm:pt>
    <dgm:pt modelId="{8F38C481-32FC-44A5-8825-613DD8E4CD07}" type="sibTrans" cxnId="{149CD094-105D-404A-8C97-D41DBD68F861}">
      <dgm:prSet/>
      <dgm:spPr/>
      <dgm:t>
        <a:bodyPr/>
        <a:lstStyle/>
        <a:p>
          <a:endParaRPr lang="en-US"/>
        </a:p>
      </dgm:t>
    </dgm:pt>
    <dgm:pt modelId="{B36336C0-DA31-42EC-8291-7CF574DA90F7}">
      <dgm:prSet/>
      <dgm:spPr/>
      <dgm:t>
        <a:bodyPr/>
        <a:lstStyle/>
        <a:p>
          <a:r>
            <a:rPr lang="en-US" b="0" i="0"/>
            <a:t>Increased throughput: More instructions are processed in the same amount of time.</a:t>
          </a:r>
          <a:endParaRPr lang="en-US"/>
        </a:p>
      </dgm:t>
    </dgm:pt>
    <dgm:pt modelId="{40C432AB-449C-4261-A206-6159EBBC0705}" type="parTrans" cxnId="{BF4C209F-8B8A-452D-B61D-CF84CE9C0E1F}">
      <dgm:prSet/>
      <dgm:spPr/>
      <dgm:t>
        <a:bodyPr/>
        <a:lstStyle/>
        <a:p>
          <a:endParaRPr lang="en-US"/>
        </a:p>
      </dgm:t>
    </dgm:pt>
    <dgm:pt modelId="{1ADAE78B-887E-4ED6-BACD-E59207124536}" type="sibTrans" cxnId="{BF4C209F-8B8A-452D-B61D-CF84CE9C0E1F}">
      <dgm:prSet/>
      <dgm:spPr/>
      <dgm:t>
        <a:bodyPr/>
        <a:lstStyle/>
        <a:p>
          <a:endParaRPr lang="en-US"/>
        </a:p>
      </dgm:t>
    </dgm:pt>
    <dgm:pt modelId="{AE92DF73-798F-404C-99D3-296DB4229700}">
      <dgm:prSet/>
      <dgm:spPr/>
      <dgm:t>
        <a:bodyPr/>
        <a:lstStyle/>
        <a:p>
          <a:r>
            <a:rPr lang="en-US" b="0" i="0"/>
            <a:t>Better CPU utilization: Each part of the processor is continuously active, reducing idle time.</a:t>
          </a:r>
          <a:endParaRPr lang="en-US"/>
        </a:p>
      </dgm:t>
    </dgm:pt>
    <dgm:pt modelId="{B12921C0-8A4C-4EC9-AF33-5690DB110301}" type="parTrans" cxnId="{B8F95356-6EC4-40E8-877E-F0DA7437B630}">
      <dgm:prSet/>
      <dgm:spPr/>
      <dgm:t>
        <a:bodyPr/>
        <a:lstStyle/>
        <a:p>
          <a:endParaRPr lang="en-US"/>
        </a:p>
      </dgm:t>
    </dgm:pt>
    <dgm:pt modelId="{222CF831-654C-4A59-80E3-B19D9D2C6BFD}" type="sibTrans" cxnId="{B8F95356-6EC4-40E8-877E-F0DA7437B630}">
      <dgm:prSet/>
      <dgm:spPr/>
      <dgm:t>
        <a:bodyPr/>
        <a:lstStyle/>
        <a:p>
          <a:endParaRPr lang="en-US"/>
        </a:p>
      </dgm:t>
    </dgm:pt>
    <dgm:pt modelId="{20969B3C-FE65-4771-AC9C-8F012E83150D}">
      <dgm:prSet/>
      <dgm:spPr/>
      <dgm:t>
        <a:bodyPr/>
        <a:lstStyle/>
        <a:p>
          <a:r>
            <a:rPr lang="en-US" b="0" i="0"/>
            <a:t>Higher instruction-level parallelism.</a:t>
          </a:r>
          <a:endParaRPr lang="en-US"/>
        </a:p>
      </dgm:t>
    </dgm:pt>
    <dgm:pt modelId="{CA3E845B-9672-4333-9A9F-B87B3C523E68}" type="parTrans" cxnId="{D85DE1E7-6445-47CB-97D9-BC1380286924}">
      <dgm:prSet/>
      <dgm:spPr/>
      <dgm:t>
        <a:bodyPr/>
        <a:lstStyle/>
        <a:p>
          <a:endParaRPr lang="en-US"/>
        </a:p>
      </dgm:t>
    </dgm:pt>
    <dgm:pt modelId="{7EA4EE1B-FC16-428A-9B44-4DDD8EB6D959}" type="sibTrans" cxnId="{D85DE1E7-6445-47CB-97D9-BC1380286924}">
      <dgm:prSet/>
      <dgm:spPr/>
      <dgm:t>
        <a:bodyPr/>
        <a:lstStyle/>
        <a:p>
          <a:endParaRPr lang="en-US"/>
        </a:p>
      </dgm:t>
    </dgm:pt>
    <dgm:pt modelId="{20AD8990-BC4A-41E3-9C15-97B7555DADB8}">
      <dgm:prSet/>
      <dgm:spPr/>
      <dgm:t>
        <a:bodyPr/>
        <a:lstStyle/>
        <a:p>
          <a:r>
            <a:rPr lang="en-US" b="0" i="0"/>
            <a:t>Challenges and Solutions:</a:t>
          </a:r>
          <a:endParaRPr lang="en-US"/>
        </a:p>
      </dgm:t>
    </dgm:pt>
    <dgm:pt modelId="{B9EDF453-3847-4C39-8176-BC42119C74BF}" type="parTrans" cxnId="{06F6934E-735F-4BE3-93FD-778BDAE01AA8}">
      <dgm:prSet/>
      <dgm:spPr/>
      <dgm:t>
        <a:bodyPr/>
        <a:lstStyle/>
        <a:p>
          <a:endParaRPr lang="en-US"/>
        </a:p>
      </dgm:t>
    </dgm:pt>
    <dgm:pt modelId="{07EAD709-169C-4608-A2D1-AF5A10AD1CC8}" type="sibTrans" cxnId="{06F6934E-735F-4BE3-93FD-778BDAE01AA8}">
      <dgm:prSet/>
      <dgm:spPr/>
      <dgm:t>
        <a:bodyPr/>
        <a:lstStyle/>
        <a:p>
          <a:endParaRPr lang="en-US"/>
        </a:p>
      </dgm:t>
    </dgm:pt>
    <dgm:pt modelId="{8330F69A-B0F5-4EEB-BBE7-53D3DC8B0D21}">
      <dgm:prSet/>
      <dgm:spPr/>
      <dgm:t>
        <a:bodyPr/>
        <a:lstStyle/>
        <a:p>
          <a:r>
            <a:rPr lang="en-US" b="0" i="0"/>
            <a:t>Hazard handling (structural, data, and control hazards).</a:t>
          </a:r>
          <a:endParaRPr lang="en-US"/>
        </a:p>
      </dgm:t>
    </dgm:pt>
    <dgm:pt modelId="{2D2F72E2-FDA6-40C4-8DA1-1010DF52AEE9}" type="parTrans" cxnId="{96B422D5-F238-428C-AC38-579273B44CD4}">
      <dgm:prSet/>
      <dgm:spPr/>
      <dgm:t>
        <a:bodyPr/>
        <a:lstStyle/>
        <a:p>
          <a:endParaRPr lang="en-US"/>
        </a:p>
      </dgm:t>
    </dgm:pt>
    <dgm:pt modelId="{BB89AA39-920F-43BC-8FB6-1237AF419F64}" type="sibTrans" cxnId="{96B422D5-F238-428C-AC38-579273B44CD4}">
      <dgm:prSet/>
      <dgm:spPr/>
      <dgm:t>
        <a:bodyPr/>
        <a:lstStyle/>
        <a:p>
          <a:endParaRPr lang="en-US"/>
        </a:p>
      </dgm:t>
    </dgm:pt>
    <dgm:pt modelId="{A27D9BC4-A211-468E-9D30-9464A44F87C3}">
      <dgm:prSet/>
      <dgm:spPr/>
      <dgm:t>
        <a:bodyPr/>
        <a:lstStyle/>
        <a:p>
          <a:r>
            <a:rPr lang="en-US" b="0" i="0"/>
            <a:t>Pipelining stalls and how they are mitigated by techniques like instruction reordering, branch prediction, and out-of-order execution.</a:t>
          </a:r>
          <a:endParaRPr lang="en-US"/>
        </a:p>
      </dgm:t>
    </dgm:pt>
    <dgm:pt modelId="{656D752A-1AD6-49B8-A253-5F42A8062676}" type="parTrans" cxnId="{5C305565-F5FB-49E3-BDC1-995B9C95CF31}">
      <dgm:prSet/>
      <dgm:spPr/>
      <dgm:t>
        <a:bodyPr/>
        <a:lstStyle/>
        <a:p>
          <a:endParaRPr lang="en-US"/>
        </a:p>
      </dgm:t>
    </dgm:pt>
    <dgm:pt modelId="{9654D9D2-A755-4044-89F8-67C3CA4FAE55}" type="sibTrans" cxnId="{5C305565-F5FB-49E3-BDC1-995B9C95CF31}">
      <dgm:prSet/>
      <dgm:spPr/>
      <dgm:t>
        <a:bodyPr/>
        <a:lstStyle/>
        <a:p>
          <a:endParaRPr lang="en-US"/>
        </a:p>
      </dgm:t>
    </dgm:pt>
    <dgm:pt modelId="{1A4CB369-728A-7B4B-ADE1-60C6D86566A3}" type="pres">
      <dgm:prSet presAssocID="{29311037-BDE6-43CA-86B6-B01448C2436C}" presName="linear" presStyleCnt="0">
        <dgm:presLayoutVars>
          <dgm:dir/>
          <dgm:animLvl val="lvl"/>
          <dgm:resizeHandles val="exact"/>
        </dgm:presLayoutVars>
      </dgm:prSet>
      <dgm:spPr/>
    </dgm:pt>
    <dgm:pt modelId="{40EB7EED-CFA9-014C-AFC6-AA678782A0D5}" type="pres">
      <dgm:prSet presAssocID="{86DCA6B3-2051-4A43-95BE-48AF2E66A461}" presName="parentLin" presStyleCnt="0"/>
      <dgm:spPr/>
    </dgm:pt>
    <dgm:pt modelId="{89B3427D-B924-0548-9D02-55FB7732CA03}" type="pres">
      <dgm:prSet presAssocID="{86DCA6B3-2051-4A43-95BE-48AF2E66A461}" presName="parentLeftMargin" presStyleLbl="node1" presStyleIdx="0" presStyleCnt="2"/>
      <dgm:spPr/>
    </dgm:pt>
    <dgm:pt modelId="{0FE84820-39AA-0747-8D53-AD560A0E783B}" type="pres">
      <dgm:prSet presAssocID="{86DCA6B3-2051-4A43-95BE-48AF2E66A461}" presName="parentText" presStyleLbl="node1" presStyleIdx="0" presStyleCnt="2">
        <dgm:presLayoutVars>
          <dgm:chMax val="0"/>
          <dgm:bulletEnabled val="1"/>
        </dgm:presLayoutVars>
      </dgm:prSet>
      <dgm:spPr/>
    </dgm:pt>
    <dgm:pt modelId="{8E24663C-79E8-D84B-883B-77D190207F06}" type="pres">
      <dgm:prSet presAssocID="{86DCA6B3-2051-4A43-95BE-48AF2E66A461}" presName="negativeSpace" presStyleCnt="0"/>
      <dgm:spPr/>
    </dgm:pt>
    <dgm:pt modelId="{2E936F18-2AEF-9D4C-9035-6623C4CC963E}" type="pres">
      <dgm:prSet presAssocID="{86DCA6B3-2051-4A43-95BE-48AF2E66A461}" presName="childText" presStyleLbl="conFgAcc1" presStyleIdx="0" presStyleCnt="2">
        <dgm:presLayoutVars>
          <dgm:bulletEnabled val="1"/>
        </dgm:presLayoutVars>
      </dgm:prSet>
      <dgm:spPr/>
    </dgm:pt>
    <dgm:pt modelId="{5AEF728F-3511-1049-B18F-AA6BFAE787C3}" type="pres">
      <dgm:prSet presAssocID="{8F38C481-32FC-44A5-8825-613DD8E4CD07}" presName="spaceBetweenRectangles" presStyleCnt="0"/>
      <dgm:spPr/>
    </dgm:pt>
    <dgm:pt modelId="{D0BE2BB9-30CB-7D46-B242-2BB76A2CCDB0}" type="pres">
      <dgm:prSet presAssocID="{20AD8990-BC4A-41E3-9C15-97B7555DADB8}" presName="parentLin" presStyleCnt="0"/>
      <dgm:spPr/>
    </dgm:pt>
    <dgm:pt modelId="{48673495-20E6-BE44-A3C7-47F77A186DDC}" type="pres">
      <dgm:prSet presAssocID="{20AD8990-BC4A-41E3-9C15-97B7555DADB8}" presName="parentLeftMargin" presStyleLbl="node1" presStyleIdx="0" presStyleCnt="2"/>
      <dgm:spPr/>
    </dgm:pt>
    <dgm:pt modelId="{E9979CDB-2050-C146-919C-D4DE2DE585DD}" type="pres">
      <dgm:prSet presAssocID="{20AD8990-BC4A-41E3-9C15-97B7555DADB8}" presName="parentText" presStyleLbl="node1" presStyleIdx="1" presStyleCnt="2">
        <dgm:presLayoutVars>
          <dgm:chMax val="0"/>
          <dgm:bulletEnabled val="1"/>
        </dgm:presLayoutVars>
      </dgm:prSet>
      <dgm:spPr/>
    </dgm:pt>
    <dgm:pt modelId="{E922C7CF-36D0-BB47-9CF8-A6DC38501953}" type="pres">
      <dgm:prSet presAssocID="{20AD8990-BC4A-41E3-9C15-97B7555DADB8}" presName="negativeSpace" presStyleCnt="0"/>
      <dgm:spPr/>
    </dgm:pt>
    <dgm:pt modelId="{E82BAAFD-EADE-2141-B4F1-4BECD038C7A7}" type="pres">
      <dgm:prSet presAssocID="{20AD8990-BC4A-41E3-9C15-97B7555DADB8}" presName="childText" presStyleLbl="conFgAcc1" presStyleIdx="1" presStyleCnt="2">
        <dgm:presLayoutVars>
          <dgm:bulletEnabled val="1"/>
        </dgm:presLayoutVars>
      </dgm:prSet>
      <dgm:spPr/>
    </dgm:pt>
  </dgm:ptLst>
  <dgm:cxnLst>
    <dgm:cxn modelId="{9E98C625-AC0B-934E-A6BA-14B3AE548410}" type="presOf" srcId="{20969B3C-FE65-4771-AC9C-8F012E83150D}" destId="{2E936F18-2AEF-9D4C-9035-6623C4CC963E}" srcOrd="0" destOrd="2" presId="urn:microsoft.com/office/officeart/2005/8/layout/list1"/>
    <dgm:cxn modelId="{56421E2F-3FE4-B14D-91AD-9F3FED008E43}" type="presOf" srcId="{20AD8990-BC4A-41E3-9C15-97B7555DADB8}" destId="{48673495-20E6-BE44-A3C7-47F77A186DDC}" srcOrd="0" destOrd="0" presId="urn:microsoft.com/office/officeart/2005/8/layout/list1"/>
    <dgm:cxn modelId="{196A0232-9704-8E48-9DDF-6346139A7892}" type="presOf" srcId="{20AD8990-BC4A-41E3-9C15-97B7555DADB8}" destId="{E9979CDB-2050-C146-919C-D4DE2DE585DD}" srcOrd="1" destOrd="0" presId="urn:microsoft.com/office/officeart/2005/8/layout/list1"/>
    <dgm:cxn modelId="{06F6934E-735F-4BE3-93FD-778BDAE01AA8}" srcId="{29311037-BDE6-43CA-86B6-B01448C2436C}" destId="{20AD8990-BC4A-41E3-9C15-97B7555DADB8}" srcOrd="1" destOrd="0" parTransId="{B9EDF453-3847-4C39-8176-BC42119C74BF}" sibTransId="{07EAD709-169C-4608-A2D1-AF5A10AD1CC8}"/>
    <dgm:cxn modelId="{B8F95356-6EC4-40E8-877E-F0DA7437B630}" srcId="{86DCA6B3-2051-4A43-95BE-48AF2E66A461}" destId="{AE92DF73-798F-404C-99D3-296DB4229700}" srcOrd="1" destOrd="0" parTransId="{B12921C0-8A4C-4EC9-AF33-5690DB110301}" sibTransId="{222CF831-654C-4A59-80E3-B19D9D2C6BFD}"/>
    <dgm:cxn modelId="{5C305565-F5FB-49E3-BDC1-995B9C95CF31}" srcId="{20AD8990-BC4A-41E3-9C15-97B7555DADB8}" destId="{A27D9BC4-A211-468E-9D30-9464A44F87C3}" srcOrd="1" destOrd="0" parTransId="{656D752A-1AD6-49B8-A253-5F42A8062676}" sibTransId="{9654D9D2-A755-4044-89F8-67C3CA4FAE55}"/>
    <dgm:cxn modelId="{524F2281-757C-8747-886A-6B75615EEE88}" type="presOf" srcId="{29311037-BDE6-43CA-86B6-B01448C2436C}" destId="{1A4CB369-728A-7B4B-ADE1-60C6D86566A3}" srcOrd="0" destOrd="0" presId="urn:microsoft.com/office/officeart/2005/8/layout/list1"/>
    <dgm:cxn modelId="{149CD094-105D-404A-8C97-D41DBD68F861}" srcId="{29311037-BDE6-43CA-86B6-B01448C2436C}" destId="{86DCA6B3-2051-4A43-95BE-48AF2E66A461}" srcOrd="0" destOrd="0" parTransId="{836AA8A0-2127-4724-BAEC-ECD9D4EF2B38}" sibTransId="{8F38C481-32FC-44A5-8825-613DD8E4CD07}"/>
    <dgm:cxn modelId="{492A9C9A-F6F5-7E4B-8B2A-E83F303FA383}" type="presOf" srcId="{8330F69A-B0F5-4EEB-BBE7-53D3DC8B0D21}" destId="{E82BAAFD-EADE-2141-B4F1-4BECD038C7A7}" srcOrd="0" destOrd="0" presId="urn:microsoft.com/office/officeart/2005/8/layout/list1"/>
    <dgm:cxn modelId="{BF4C209F-8B8A-452D-B61D-CF84CE9C0E1F}" srcId="{86DCA6B3-2051-4A43-95BE-48AF2E66A461}" destId="{B36336C0-DA31-42EC-8291-7CF574DA90F7}" srcOrd="0" destOrd="0" parTransId="{40C432AB-449C-4261-A206-6159EBBC0705}" sibTransId="{1ADAE78B-887E-4ED6-BACD-E59207124536}"/>
    <dgm:cxn modelId="{556A27A6-E540-0943-BE1B-0D4CF3D0D50F}" type="presOf" srcId="{86DCA6B3-2051-4A43-95BE-48AF2E66A461}" destId="{0FE84820-39AA-0747-8D53-AD560A0E783B}" srcOrd="1" destOrd="0" presId="urn:microsoft.com/office/officeart/2005/8/layout/list1"/>
    <dgm:cxn modelId="{F9EBF4AA-026B-B049-BAD0-0290225B9DB3}" type="presOf" srcId="{A27D9BC4-A211-468E-9D30-9464A44F87C3}" destId="{E82BAAFD-EADE-2141-B4F1-4BECD038C7A7}" srcOrd="0" destOrd="1" presId="urn:microsoft.com/office/officeart/2005/8/layout/list1"/>
    <dgm:cxn modelId="{7C9499BF-59C7-9940-8687-EF5EAA6A345A}" type="presOf" srcId="{86DCA6B3-2051-4A43-95BE-48AF2E66A461}" destId="{89B3427D-B924-0548-9D02-55FB7732CA03}" srcOrd="0" destOrd="0" presId="urn:microsoft.com/office/officeart/2005/8/layout/list1"/>
    <dgm:cxn modelId="{64CAEDC3-6668-8947-A625-5358B7C3B564}" type="presOf" srcId="{B36336C0-DA31-42EC-8291-7CF574DA90F7}" destId="{2E936F18-2AEF-9D4C-9035-6623C4CC963E}" srcOrd="0" destOrd="0" presId="urn:microsoft.com/office/officeart/2005/8/layout/list1"/>
    <dgm:cxn modelId="{96B422D5-F238-428C-AC38-579273B44CD4}" srcId="{20AD8990-BC4A-41E3-9C15-97B7555DADB8}" destId="{8330F69A-B0F5-4EEB-BBE7-53D3DC8B0D21}" srcOrd="0" destOrd="0" parTransId="{2D2F72E2-FDA6-40C4-8DA1-1010DF52AEE9}" sibTransId="{BB89AA39-920F-43BC-8FB6-1237AF419F64}"/>
    <dgm:cxn modelId="{3DA267E7-4B79-2649-911E-704C9C331EC0}" type="presOf" srcId="{AE92DF73-798F-404C-99D3-296DB4229700}" destId="{2E936F18-2AEF-9D4C-9035-6623C4CC963E}" srcOrd="0" destOrd="1" presId="urn:microsoft.com/office/officeart/2005/8/layout/list1"/>
    <dgm:cxn modelId="{D85DE1E7-6445-47CB-97D9-BC1380286924}" srcId="{86DCA6B3-2051-4A43-95BE-48AF2E66A461}" destId="{20969B3C-FE65-4771-AC9C-8F012E83150D}" srcOrd="2" destOrd="0" parTransId="{CA3E845B-9672-4333-9A9F-B87B3C523E68}" sibTransId="{7EA4EE1B-FC16-428A-9B44-4DDD8EB6D959}"/>
    <dgm:cxn modelId="{300C2676-25D6-E64A-84C4-64670B3E65F6}" type="presParOf" srcId="{1A4CB369-728A-7B4B-ADE1-60C6D86566A3}" destId="{40EB7EED-CFA9-014C-AFC6-AA678782A0D5}" srcOrd="0" destOrd="0" presId="urn:microsoft.com/office/officeart/2005/8/layout/list1"/>
    <dgm:cxn modelId="{70BFC13A-2E0D-AF49-8572-C037BC398787}" type="presParOf" srcId="{40EB7EED-CFA9-014C-AFC6-AA678782A0D5}" destId="{89B3427D-B924-0548-9D02-55FB7732CA03}" srcOrd="0" destOrd="0" presId="urn:microsoft.com/office/officeart/2005/8/layout/list1"/>
    <dgm:cxn modelId="{248B9931-0CD3-4C45-95CC-7FF7A2300666}" type="presParOf" srcId="{40EB7EED-CFA9-014C-AFC6-AA678782A0D5}" destId="{0FE84820-39AA-0747-8D53-AD560A0E783B}" srcOrd="1" destOrd="0" presId="urn:microsoft.com/office/officeart/2005/8/layout/list1"/>
    <dgm:cxn modelId="{A69D0D31-31F3-274E-A9AD-D330A1D442CC}" type="presParOf" srcId="{1A4CB369-728A-7B4B-ADE1-60C6D86566A3}" destId="{8E24663C-79E8-D84B-883B-77D190207F06}" srcOrd="1" destOrd="0" presId="urn:microsoft.com/office/officeart/2005/8/layout/list1"/>
    <dgm:cxn modelId="{9876AF5D-CAA4-DF47-88C0-0E2A971C3629}" type="presParOf" srcId="{1A4CB369-728A-7B4B-ADE1-60C6D86566A3}" destId="{2E936F18-2AEF-9D4C-9035-6623C4CC963E}" srcOrd="2" destOrd="0" presId="urn:microsoft.com/office/officeart/2005/8/layout/list1"/>
    <dgm:cxn modelId="{DEA2B04D-4509-F846-91FD-CD5C08236D99}" type="presParOf" srcId="{1A4CB369-728A-7B4B-ADE1-60C6D86566A3}" destId="{5AEF728F-3511-1049-B18F-AA6BFAE787C3}" srcOrd="3" destOrd="0" presId="urn:microsoft.com/office/officeart/2005/8/layout/list1"/>
    <dgm:cxn modelId="{D242B351-1F39-6749-842F-EE4148FA8831}" type="presParOf" srcId="{1A4CB369-728A-7B4B-ADE1-60C6D86566A3}" destId="{D0BE2BB9-30CB-7D46-B242-2BB76A2CCDB0}" srcOrd="4" destOrd="0" presId="urn:microsoft.com/office/officeart/2005/8/layout/list1"/>
    <dgm:cxn modelId="{90660D49-27B7-8B40-8977-657B6E692C80}" type="presParOf" srcId="{D0BE2BB9-30CB-7D46-B242-2BB76A2CCDB0}" destId="{48673495-20E6-BE44-A3C7-47F77A186DDC}" srcOrd="0" destOrd="0" presId="urn:microsoft.com/office/officeart/2005/8/layout/list1"/>
    <dgm:cxn modelId="{C445A5E6-89D9-CF40-BA7E-3C260DBFB4B8}" type="presParOf" srcId="{D0BE2BB9-30CB-7D46-B242-2BB76A2CCDB0}" destId="{E9979CDB-2050-C146-919C-D4DE2DE585DD}" srcOrd="1" destOrd="0" presId="urn:microsoft.com/office/officeart/2005/8/layout/list1"/>
    <dgm:cxn modelId="{BFCD18D3-B5F1-3B4B-A9EB-60E27F8E8794}" type="presParOf" srcId="{1A4CB369-728A-7B4B-ADE1-60C6D86566A3}" destId="{E922C7CF-36D0-BB47-9CF8-A6DC38501953}" srcOrd="5" destOrd="0" presId="urn:microsoft.com/office/officeart/2005/8/layout/list1"/>
    <dgm:cxn modelId="{6AA2387B-22BC-604C-8AD2-AC1E94D14B6E}" type="presParOf" srcId="{1A4CB369-728A-7B4B-ADE1-60C6D86566A3}" destId="{E82BAAFD-EADE-2141-B4F1-4BECD038C7A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3D134-C532-4F37-BE36-6C268B497B7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79EE66-757D-4AC2-A010-89EC615B9947}">
      <dgm:prSet/>
      <dgm:spPr/>
      <dgm:t>
        <a:bodyPr/>
        <a:lstStyle/>
        <a:p>
          <a:r>
            <a:rPr lang="en-US" b="0" i="0"/>
            <a:t>System calls provide a controlled entry point into the operating system's kernel</a:t>
          </a:r>
          <a:endParaRPr lang="en-US"/>
        </a:p>
      </dgm:t>
    </dgm:pt>
    <dgm:pt modelId="{19884C55-DED9-45A0-B4CD-D130EB27E2B9}" type="parTrans" cxnId="{1EFF5000-663E-4C26-979F-68021C8017AB}">
      <dgm:prSet/>
      <dgm:spPr/>
      <dgm:t>
        <a:bodyPr/>
        <a:lstStyle/>
        <a:p>
          <a:endParaRPr lang="en-US"/>
        </a:p>
      </dgm:t>
    </dgm:pt>
    <dgm:pt modelId="{10B32FFA-C999-43DE-935E-4FBC2062FB5D}" type="sibTrans" cxnId="{1EFF5000-663E-4C26-979F-68021C8017AB}">
      <dgm:prSet/>
      <dgm:spPr/>
      <dgm:t>
        <a:bodyPr/>
        <a:lstStyle/>
        <a:p>
          <a:endParaRPr lang="en-US"/>
        </a:p>
      </dgm:t>
    </dgm:pt>
    <dgm:pt modelId="{3EBCD9BE-21B4-4069-81EB-325F3F300538}">
      <dgm:prSet/>
      <dgm:spPr/>
      <dgm:t>
        <a:bodyPr/>
        <a:lstStyle/>
        <a:p>
          <a:r>
            <a:rPr lang="en-US" b="0" i="0"/>
            <a:t>Allow user-level processes to request services and operations from the kernel</a:t>
          </a:r>
          <a:endParaRPr lang="en-US"/>
        </a:p>
      </dgm:t>
    </dgm:pt>
    <dgm:pt modelId="{1C5B4C7F-E80D-4F05-9100-BF70C496E14F}" type="parTrans" cxnId="{9FB46885-00F0-498D-9846-D2DB24562B2E}">
      <dgm:prSet/>
      <dgm:spPr/>
      <dgm:t>
        <a:bodyPr/>
        <a:lstStyle/>
        <a:p>
          <a:endParaRPr lang="en-US"/>
        </a:p>
      </dgm:t>
    </dgm:pt>
    <dgm:pt modelId="{7F999B94-322D-48F1-8711-068E59CA9689}" type="sibTrans" cxnId="{9FB46885-00F0-498D-9846-D2DB24562B2E}">
      <dgm:prSet/>
      <dgm:spPr/>
      <dgm:t>
        <a:bodyPr/>
        <a:lstStyle/>
        <a:p>
          <a:endParaRPr lang="en-US"/>
        </a:p>
      </dgm:t>
    </dgm:pt>
    <dgm:pt modelId="{13E57D6B-387C-4CCA-8596-18AF56115401}">
      <dgm:prSet/>
      <dgm:spPr/>
      <dgm:t>
        <a:bodyPr/>
        <a:lstStyle/>
        <a:p>
          <a:r>
            <a:rPr lang="en-US" b="0" i="0"/>
            <a:t>Common system calls include file operations, process control, and communication</a:t>
          </a:r>
          <a:endParaRPr lang="en-US"/>
        </a:p>
      </dgm:t>
    </dgm:pt>
    <dgm:pt modelId="{469BB26D-0D9F-4653-A600-5C7DFA3F14A4}" type="parTrans" cxnId="{32C346DC-0606-4000-BD14-A23DBFF109BA}">
      <dgm:prSet/>
      <dgm:spPr/>
      <dgm:t>
        <a:bodyPr/>
        <a:lstStyle/>
        <a:p>
          <a:endParaRPr lang="en-US"/>
        </a:p>
      </dgm:t>
    </dgm:pt>
    <dgm:pt modelId="{DBFF4787-EB15-47AF-8354-A4F4DF1E25B1}" type="sibTrans" cxnId="{32C346DC-0606-4000-BD14-A23DBFF109BA}">
      <dgm:prSet/>
      <dgm:spPr/>
      <dgm:t>
        <a:bodyPr/>
        <a:lstStyle/>
        <a:p>
          <a:endParaRPr lang="en-US"/>
        </a:p>
      </dgm:t>
    </dgm:pt>
    <dgm:pt modelId="{FFFE27D7-F207-4240-A347-7A3591CB7BF5}">
      <dgm:prSet/>
      <dgm:spPr/>
      <dgm:t>
        <a:bodyPr/>
        <a:lstStyle/>
        <a:p>
          <a:r>
            <a:rPr lang="en-US" b="0" i="0"/>
            <a:t>System calls involve a context switch from user mode to kernel mode</a:t>
          </a:r>
          <a:endParaRPr lang="en-US"/>
        </a:p>
      </dgm:t>
    </dgm:pt>
    <dgm:pt modelId="{EE26E5CC-87AD-4E9B-8DA2-60A09B400EE4}" type="parTrans" cxnId="{CD427185-A255-4206-A1A0-13555286CB24}">
      <dgm:prSet/>
      <dgm:spPr/>
      <dgm:t>
        <a:bodyPr/>
        <a:lstStyle/>
        <a:p>
          <a:endParaRPr lang="en-US"/>
        </a:p>
      </dgm:t>
    </dgm:pt>
    <dgm:pt modelId="{63FBA6C0-4CCA-4848-ADF1-CDD2D6C0B915}" type="sibTrans" cxnId="{CD427185-A255-4206-A1A0-13555286CB24}">
      <dgm:prSet/>
      <dgm:spPr/>
      <dgm:t>
        <a:bodyPr/>
        <a:lstStyle/>
        <a:p>
          <a:endParaRPr lang="en-US"/>
        </a:p>
      </dgm:t>
    </dgm:pt>
    <dgm:pt modelId="{7B063F6D-157C-4157-8A1C-F9D70C54C1A2}" type="pres">
      <dgm:prSet presAssocID="{3883D134-C532-4F37-BE36-6C268B497B77}" presName="root" presStyleCnt="0">
        <dgm:presLayoutVars>
          <dgm:dir/>
          <dgm:resizeHandles val="exact"/>
        </dgm:presLayoutVars>
      </dgm:prSet>
      <dgm:spPr/>
    </dgm:pt>
    <dgm:pt modelId="{652EA8C8-12B6-44C0-A869-1A1787ACDA04}" type="pres">
      <dgm:prSet presAssocID="{5E79EE66-757D-4AC2-A010-89EC615B9947}" presName="compNode" presStyleCnt="0"/>
      <dgm:spPr/>
    </dgm:pt>
    <dgm:pt modelId="{659A19F0-1FE5-40CB-84A3-236185CAFDD7}" type="pres">
      <dgm:prSet presAssocID="{5E79EE66-757D-4AC2-A010-89EC615B9947}" presName="bgRect" presStyleLbl="bgShp" presStyleIdx="0" presStyleCnt="4"/>
      <dgm:spPr/>
    </dgm:pt>
    <dgm:pt modelId="{22C03AB8-8F0B-43E9-9ADC-75FEAB25DA4D}" type="pres">
      <dgm:prSet presAssocID="{5E79EE66-757D-4AC2-A010-89EC615B99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089741C-47C1-416A-A1F8-ACF00D901FDE}" type="pres">
      <dgm:prSet presAssocID="{5E79EE66-757D-4AC2-A010-89EC615B9947}" presName="spaceRect" presStyleCnt="0"/>
      <dgm:spPr/>
    </dgm:pt>
    <dgm:pt modelId="{B0FDA0A5-497F-4016-84BC-DB4ED840E421}" type="pres">
      <dgm:prSet presAssocID="{5E79EE66-757D-4AC2-A010-89EC615B9947}" presName="parTx" presStyleLbl="revTx" presStyleIdx="0" presStyleCnt="4">
        <dgm:presLayoutVars>
          <dgm:chMax val="0"/>
          <dgm:chPref val="0"/>
        </dgm:presLayoutVars>
      </dgm:prSet>
      <dgm:spPr/>
    </dgm:pt>
    <dgm:pt modelId="{BE7A329A-D9FB-4A59-B4D3-461C58B0E61E}" type="pres">
      <dgm:prSet presAssocID="{10B32FFA-C999-43DE-935E-4FBC2062FB5D}" presName="sibTrans" presStyleCnt="0"/>
      <dgm:spPr/>
    </dgm:pt>
    <dgm:pt modelId="{4EA84CFF-9293-4D7E-A383-F317673E82D8}" type="pres">
      <dgm:prSet presAssocID="{3EBCD9BE-21B4-4069-81EB-325F3F300538}" presName="compNode" presStyleCnt="0"/>
      <dgm:spPr/>
    </dgm:pt>
    <dgm:pt modelId="{724889D7-9F50-44D3-BA0E-00FC20876E35}" type="pres">
      <dgm:prSet presAssocID="{3EBCD9BE-21B4-4069-81EB-325F3F300538}" presName="bgRect" presStyleLbl="bgShp" presStyleIdx="1" presStyleCnt="4"/>
      <dgm:spPr/>
    </dgm:pt>
    <dgm:pt modelId="{7C5C9F57-CCAF-48EF-B9F6-C49314A95044}" type="pres">
      <dgm:prSet presAssocID="{3EBCD9BE-21B4-4069-81EB-325F3F3005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2276B31-6CD4-45E5-B5F6-80E2CF8749A0}" type="pres">
      <dgm:prSet presAssocID="{3EBCD9BE-21B4-4069-81EB-325F3F300538}" presName="spaceRect" presStyleCnt="0"/>
      <dgm:spPr/>
    </dgm:pt>
    <dgm:pt modelId="{268A6DEE-EA05-4990-BC33-764CBBD9EE8B}" type="pres">
      <dgm:prSet presAssocID="{3EBCD9BE-21B4-4069-81EB-325F3F300538}" presName="parTx" presStyleLbl="revTx" presStyleIdx="1" presStyleCnt="4">
        <dgm:presLayoutVars>
          <dgm:chMax val="0"/>
          <dgm:chPref val="0"/>
        </dgm:presLayoutVars>
      </dgm:prSet>
      <dgm:spPr/>
    </dgm:pt>
    <dgm:pt modelId="{D45E3B9C-B789-459C-A67C-A41A886614DB}" type="pres">
      <dgm:prSet presAssocID="{7F999B94-322D-48F1-8711-068E59CA9689}" presName="sibTrans" presStyleCnt="0"/>
      <dgm:spPr/>
    </dgm:pt>
    <dgm:pt modelId="{425B2872-1C13-481E-9199-2583F7CCF1D8}" type="pres">
      <dgm:prSet presAssocID="{13E57D6B-387C-4CCA-8596-18AF56115401}" presName="compNode" presStyleCnt="0"/>
      <dgm:spPr/>
    </dgm:pt>
    <dgm:pt modelId="{AC1DC5E6-B61C-49E7-979D-AA56BD0A1A5B}" type="pres">
      <dgm:prSet presAssocID="{13E57D6B-387C-4CCA-8596-18AF56115401}" presName="bgRect" presStyleLbl="bgShp" presStyleIdx="2" presStyleCnt="4"/>
      <dgm:spPr/>
    </dgm:pt>
    <dgm:pt modelId="{3F3409C6-6B31-4D0B-988B-7D53F366CAE9}" type="pres">
      <dgm:prSet presAssocID="{13E57D6B-387C-4CCA-8596-18AF561154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09D0044C-FB6A-4A41-9BAC-D1EB97B9B950}" type="pres">
      <dgm:prSet presAssocID="{13E57D6B-387C-4CCA-8596-18AF56115401}" presName="spaceRect" presStyleCnt="0"/>
      <dgm:spPr/>
    </dgm:pt>
    <dgm:pt modelId="{6F2CB22D-95D7-462F-8B47-E6B221E69A03}" type="pres">
      <dgm:prSet presAssocID="{13E57D6B-387C-4CCA-8596-18AF56115401}" presName="parTx" presStyleLbl="revTx" presStyleIdx="2" presStyleCnt="4">
        <dgm:presLayoutVars>
          <dgm:chMax val="0"/>
          <dgm:chPref val="0"/>
        </dgm:presLayoutVars>
      </dgm:prSet>
      <dgm:spPr/>
    </dgm:pt>
    <dgm:pt modelId="{6B9D6869-7DB8-4DF0-AE36-32C23A917E6C}" type="pres">
      <dgm:prSet presAssocID="{DBFF4787-EB15-47AF-8354-A4F4DF1E25B1}" presName="sibTrans" presStyleCnt="0"/>
      <dgm:spPr/>
    </dgm:pt>
    <dgm:pt modelId="{0C253D1D-54D6-45D6-A12D-51163FC2BB29}" type="pres">
      <dgm:prSet presAssocID="{FFFE27D7-F207-4240-A347-7A3591CB7BF5}" presName="compNode" presStyleCnt="0"/>
      <dgm:spPr/>
    </dgm:pt>
    <dgm:pt modelId="{8E3F74C2-7ACC-47DD-A9BC-26791D1FF0E3}" type="pres">
      <dgm:prSet presAssocID="{FFFE27D7-F207-4240-A347-7A3591CB7BF5}" presName="bgRect" presStyleLbl="bgShp" presStyleIdx="3" presStyleCnt="4"/>
      <dgm:spPr/>
    </dgm:pt>
    <dgm:pt modelId="{C47F9FF1-1D33-4C1E-8175-AA4E4A977A84}" type="pres">
      <dgm:prSet presAssocID="{FFFE27D7-F207-4240-A347-7A3591CB7B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86553FA4-7024-4BEC-AA59-B9E787648D7F}" type="pres">
      <dgm:prSet presAssocID="{FFFE27D7-F207-4240-A347-7A3591CB7BF5}" presName="spaceRect" presStyleCnt="0"/>
      <dgm:spPr/>
    </dgm:pt>
    <dgm:pt modelId="{777AB8D6-78A1-484F-B0C1-1E156F097A1E}" type="pres">
      <dgm:prSet presAssocID="{FFFE27D7-F207-4240-A347-7A3591CB7BF5}" presName="parTx" presStyleLbl="revTx" presStyleIdx="3" presStyleCnt="4">
        <dgm:presLayoutVars>
          <dgm:chMax val="0"/>
          <dgm:chPref val="0"/>
        </dgm:presLayoutVars>
      </dgm:prSet>
      <dgm:spPr/>
    </dgm:pt>
  </dgm:ptLst>
  <dgm:cxnLst>
    <dgm:cxn modelId="{1EFF5000-663E-4C26-979F-68021C8017AB}" srcId="{3883D134-C532-4F37-BE36-6C268B497B77}" destId="{5E79EE66-757D-4AC2-A010-89EC615B9947}" srcOrd="0" destOrd="0" parTransId="{19884C55-DED9-45A0-B4CD-D130EB27E2B9}" sibTransId="{10B32FFA-C999-43DE-935E-4FBC2062FB5D}"/>
    <dgm:cxn modelId="{B2564912-187B-4FD5-87C8-9FA24E89BA85}" type="presOf" srcId="{3883D134-C532-4F37-BE36-6C268B497B77}" destId="{7B063F6D-157C-4157-8A1C-F9D70C54C1A2}" srcOrd="0" destOrd="0" presId="urn:microsoft.com/office/officeart/2018/2/layout/IconVerticalSolidList"/>
    <dgm:cxn modelId="{91567313-E122-428F-B2CD-14CA9762D5FB}" type="presOf" srcId="{5E79EE66-757D-4AC2-A010-89EC615B9947}" destId="{B0FDA0A5-497F-4016-84BC-DB4ED840E421}" srcOrd="0" destOrd="0" presId="urn:microsoft.com/office/officeart/2018/2/layout/IconVerticalSolidList"/>
    <dgm:cxn modelId="{C9AC242D-64D4-44C8-A44D-B4CA59756B1F}" type="presOf" srcId="{13E57D6B-387C-4CCA-8596-18AF56115401}" destId="{6F2CB22D-95D7-462F-8B47-E6B221E69A03}" srcOrd="0" destOrd="0" presId="urn:microsoft.com/office/officeart/2018/2/layout/IconVerticalSolidList"/>
    <dgm:cxn modelId="{C4FDE05E-0D73-4ADF-8879-551DAF1A63D5}" type="presOf" srcId="{3EBCD9BE-21B4-4069-81EB-325F3F300538}" destId="{268A6DEE-EA05-4990-BC33-764CBBD9EE8B}" srcOrd="0" destOrd="0" presId="urn:microsoft.com/office/officeart/2018/2/layout/IconVerticalSolidList"/>
    <dgm:cxn modelId="{4B76EC78-F65B-4B3B-8BE5-68AF8FA25C0C}" type="presOf" srcId="{FFFE27D7-F207-4240-A347-7A3591CB7BF5}" destId="{777AB8D6-78A1-484F-B0C1-1E156F097A1E}" srcOrd="0" destOrd="0" presId="urn:microsoft.com/office/officeart/2018/2/layout/IconVerticalSolidList"/>
    <dgm:cxn modelId="{9FB46885-00F0-498D-9846-D2DB24562B2E}" srcId="{3883D134-C532-4F37-BE36-6C268B497B77}" destId="{3EBCD9BE-21B4-4069-81EB-325F3F300538}" srcOrd="1" destOrd="0" parTransId="{1C5B4C7F-E80D-4F05-9100-BF70C496E14F}" sibTransId="{7F999B94-322D-48F1-8711-068E59CA9689}"/>
    <dgm:cxn modelId="{CD427185-A255-4206-A1A0-13555286CB24}" srcId="{3883D134-C532-4F37-BE36-6C268B497B77}" destId="{FFFE27D7-F207-4240-A347-7A3591CB7BF5}" srcOrd="3" destOrd="0" parTransId="{EE26E5CC-87AD-4E9B-8DA2-60A09B400EE4}" sibTransId="{63FBA6C0-4CCA-4848-ADF1-CDD2D6C0B915}"/>
    <dgm:cxn modelId="{32C346DC-0606-4000-BD14-A23DBFF109BA}" srcId="{3883D134-C532-4F37-BE36-6C268B497B77}" destId="{13E57D6B-387C-4CCA-8596-18AF56115401}" srcOrd="2" destOrd="0" parTransId="{469BB26D-0D9F-4653-A600-5C7DFA3F14A4}" sibTransId="{DBFF4787-EB15-47AF-8354-A4F4DF1E25B1}"/>
    <dgm:cxn modelId="{758538AF-A6A3-458A-B142-6CCA1FFF38C7}" type="presParOf" srcId="{7B063F6D-157C-4157-8A1C-F9D70C54C1A2}" destId="{652EA8C8-12B6-44C0-A869-1A1787ACDA04}" srcOrd="0" destOrd="0" presId="urn:microsoft.com/office/officeart/2018/2/layout/IconVerticalSolidList"/>
    <dgm:cxn modelId="{C09515A5-C396-45B8-AC44-1B71F260F893}" type="presParOf" srcId="{652EA8C8-12B6-44C0-A869-1A1787ACDA04}" destId="{659A19F0-1FE5-40CB-84A3-236185CAFDD7}" srcOrd="0" destOrd="0" presId="urn:microsoft.com/office/officeart/2018/2/layout/IconVerticalSolidList"/>
    <dgm:cxn modelId="{B11D264E-3ABA-44B3-A20D-ADE8E42D96CF}" type="presParOf" srcId="{652EA8C8-12B6-44C0-A869-1A1787ACDA04}" destId="{22C03AB8-8F0B-43E9-9ADC-75FEAB25DA4D}" srcOrd="1" destOrd="0" presId="urn:microsoft.com/office/officeart/2018/2/layout/IconVerticalSolidList"/>
    <dgm:cxn modelId="{E3C5E94D-4814-4462-A4EB-ECB4009CE8E6}" type="presParOf" srcId="{652EA8C8-12B6-44C0-A869-1A1787ACDA04}" destId="{4089741C-47C1-416A-A1F8-ACF00D901FDE}" srcOrd="2" destOrd="0" presId="urn:microsoft.com/office/officeart/2018/2/layout/IconVerticalSolidList"/>
    <dgm:cxn modelId="{09949ECA-1B75-4844-B332-5FB5FD028CD6}" type="presParOf" srcId="{652EA8C8-12B6-44C0-A869-1A1787ACDA04}" destId="{B0FDA0A5-497F-4016-84BC-DB4ED840E421}" srcOrd="3" destOrd="0" presId="urn:microsoft.com/office/officeart/2018/2/layout/IconVerticalSolidList"/>
    <dgm:cxn modelId="{82DB9BBD-82BC-49C2-902A-D33D8E478038}" type="presParOf" srcId="{7B063F6D-157C-4157-8A1C-F9D70C54C1A2}" destId="{BE7A329A-D9FB-4A59-B4D3-461C58B0E61E}" srcOrd="1" destOrd="0" presId="urn:microsoft.com/office/officeart/2018/2/layout/IconVerticalSolidList"/>
    <dgm:cxn modelId="{AAA915E4-8AB8-4030-B4E2-012E0ACD6B20}" type="presParOf" srcId="{7B063F6D-157C-4157-8A1C-F9D70C54C1A2}" destId="{4EA84CFF-9293-4D7E-A383-F317673E82D8}" srcOrd="2" destOrd="0" presId="urn:microsoft.com/office/officeart/2018/2/layout/IconVerticalSolidList"/>
    <dgm:cxn modelId="{9CE53FC7-1AF1-4F65-923B-B8DA78FEA335}" type="presParOf" srcId="{4EA84CFF-9293-4D7E-A383-F317673E82D8}" destId="{724889D7-9F50-44D3-BA0E-00FC20876E35}" srcOrd="0" destOrd="0" presId="urn:microsoft.com/office/officeart/2018/2/layout/IconVerticalSolidList"/>
    <dgm:cxn modelId="{4319272F-D424-4FC7-B148-26DABA1D3144}" type="presParOf" srcId="{4EA84CFF-9293-4D7E-A383-F317673E82D8}" destId="{7C5C9F57-CCAF-48EF-B9F6-C49314A95044}" srcOrd="1" destOrd="0" presId="urn:microsoft.com/office/officeart/2018/2/layout/IconVerticalSolidList"/>
    <dgm:cxn modelId="{D388F45E-69FE-4E9F-9CB4-BF5D77E0D4DD}" type="presParOf" srcId="{4EA84CFF-9293-4D7E-A383-F317673E82D8}" destId="{82276B31-6CD4-45E5-B5F6-80E2CF8749A0}" srcOrd="2" destOrd="0" presId="urn:microsoft.com/office/officeart/2018/2/layout/IconVerticalSolidList"/>
    <dgm:cxn modelId="{D3C961DA-3734-45D1-A0B3-7F30BD46F1C4}" type="presParOf" srcId="{4EA84CFF-9293-4D7E-A383-F317673E82D8}" destId="{268A6DEE-EA05-4990-BC33-764CBBD9EE8B}" srcOrd="3" destOrd="0" presId="urn:microsoft.com/office/officeart/2018/2/layout/IconVerticalSolidList"/>
    <dgm:cxn modelId="{A19F07D4-0628-4F52-A196-1ADE2F323B6D}" type="presParOf" srcId="{7B063F6D-157C-4157-8A1C-F9D70C54C1A2}" destId="{D45E3B9C-B789-459C-A67C-A41A886614DB}" srcOrd="3" destOrd="0" presId="urn:microsoft.com/office/officeart/2018/2/layout/IconVerticalSolidList"/>
    <dgm:cxn modelId="{214F43A5-EB2D-4DE4-894B-474D63592667}" type="presParOf" srcId="{7B063F6D-157C-4157-8A1C-F9D70C54C1A2}" destId="{425B2872-1C13-481E-9199-2583F7CCF1D8}" srcOrd="4" destOrd="0" presId="urn:microsoft.com/office/officeart/2018/2/layout/IconVerticalSolidList"/>
    <dgm:cxn modelId="{E44CCA31-87FC-42F6-BD4A-00E38BB67E53}" type="presParOf" srcId="{425B2872-1C13-481E-9199-2583F7CCF1D8}" destId="{AC1DC5E6-B61C-49E7-979D-AA56BD0A1A5B}" srcOrd="0" destOrd="0" presId="urn:microsoft.com/office/officeart/2018/2/layout/IconVerticalSolidList"/>
    <dgm:cxn modelId="{10679EEC-2F31-4108-A8DC-D4E2253777C9}" type="presParOf" srcId="{425B2872-1C13-481E-9199-2583F7CCF1D8}" destId="{3F3409C6-6B31-4D0B-988B-7D53F366CAE9}" srcOrd="1" destOrd="0" presId="urn:microsoft.com/office/officeart/2018/2/layout/IconVerticalSolidList"/>
    <dgm:cxn modelId="{6EE39539-2654-4530-AC61-9FFB0E2FCD58}" type="presParOf" srcId="{425B2872-1C13-481E-9199-2583F7CCF1D8}" destId="{09D0044C-FB6A-4A41-9BAC-D1EB97B9B950}" srcOrd="2" destOrd="0" presId="urn:microsoft.com/office/officeart/2018/2/layout/IconVerticalSolidList"/>
    <dgm:cxn modelId="{78A748AF-9B15-467F-A245-741766E4B4BA}" type="presParOf" srcId="{425B2872-1C13-481E-9199-2583F7CCF1D8}" destId="{6F2CB22D-95D7-462F-8B47-E6B221E69A03}" srcOrd="3" destOrd="0" presId="urn:microsoft.com/office/officeart/2018/2/layout/IconVerticalSolidList"/>
    <dgm:cxn modelId="{74840EB8-7E1F-4FE7-97B7-5F3C4346CA01}" type="presParOf" srcId="{7B063F6D-157C-4157-8A1C-F9D70C54C1A2}" destId="{6B9D6869-7DB8-4DF0-AE36-32C23A917E6C}" srcOrd="5" destOrd="0" presId="urn:microsoft.com/office/officeart/2018/2/layout/IconVerticalSolidList"/>
    <dgm:cxn modelId="{895D15DE-3299-44D1-B8AB-776C81FA2776}" type="presParOf" srcId="{7B063F6D-157C-4157-8A1C-F9D70C54C1A2}" destId="{0C253D1D-54D6-45D6-A12D-51163FC2BB29}" srcOrd="6" destOrd="0" presId="urn:microsoft.com/office/officeart/2018/2/layout/IconVerticalSolidList"/>
    <dgm:cxn modelId="{0E010254-F42F-4FD7-8AB1-81A33B39078E}" type="presParOf" srcId="{0C253D1D-54D6-45D6-A12D-51163FC2BB29}" destId="{8E3F74C2-7ACC-47DD-A9BC-26791D1FF0E3}" srcOrd="0" destOrd="0" presId="urn:microsoft.com/office/officeart/2018/2/layout/IconVerticalSolidList"/>
    <dgm:cxn modelId="{4202AD0F-B4C8-465B-82C2-2E1A1DFE4786}" type="presParOf" srcId="{0C253D1D-54D6-45D6-A12D-51163FC2BB29}" destId="{C47F9FF1-1D33-4C1E-8175-AA4E4A977A84}" srcOrd="1" destOrd="0" presId="urn:microsoft.com/office/officeart/2018/2/layout/IconVerticalSolidList"/>
    <dgm:cxn modelId="{F7F45EC6-503A-4003-A12C-C5F38D45467A}" type="presParOf" srcId="{0C253D1D-54D6-45D6-A12D-51163FC2BB29}" destId="{86553FA4-7024-4BEC-AA59-B9E787648D7F}" srcOrd="2" destOrd="0" presId="urn:microsoft.com/office/officeart/2018/2/layout/IconVerticalSolidList"/>
    <dgm:cxn modelId="{BED21E9B-2225-48AB-A09E-7842574C2049}" type="presParOf" srcId="{0C253D1D-54D6-45D6-A12D-51163FC2BB29}" destId="{777AB8D6-78A1-484F-B0C1-1E156F097A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471B07-B145-40EF-A22D-143A643A1ACE}"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5F3F6E57-D72B-4ED6-9F01-16709A95D50D}">
      <dgm:prSet/>
      <dgm:spPr/>
      <dgm:t>
        <a:bodyPr/>
        <a:lstStyle/>
        <a:p>
          <a:r>
            <a:rPr lang="en-US" b="0" i="0"/>
            <a:t>Exceptions are unexpected events during program execution like divide-by-zero errors</a:t>
          </a:r>
          <a:endParaRPr lang="en-US"/>
        </a:p>
      </dgm:t>
    </dgm:pt>
    <dgm:pt modelId="{9FFC62E4-053D-4FAA-BBF2-F89E3F7024E3}" type="parTrans" cxnId="{6888C089-2127-4036-A44B-C7E21090F68C}">
      <dgm:prSet/>
      <dgm:spPr/>
      <dgm:t>
        <a:bodyPr/>
        <a:lstStyle/>
        <a:p>
          <a:endParaRPr lang="en-US"/>
        </a:p>
      </dgm:t>
    </dgm:pt>
    <dgm:pt modelId="{44001274-9318-431F-9B2E-3639B59B2543}" type="sibTrans" cxnId="{6888C089-2127-4036-A44B-C7E21090F68C}">
      <dgm:prSet/>
      <dgm:spPr/>
      <dgm:t>
        <a:bodyPr/>
        <a:lstStyle/>
        <a:p>
          <a:endParaRPr lang="en-US"/>
        </a:p>
      </dgm:t>
    </dgm:pt>
    <dgm:pt modelId="{0A5E45BE-2B3D-4FD7-B204-FEDF71C4AD10}">
      <dgm:prSet/>
      <dgm:spPr/>
      <dgm:t>
        <a:bodyPr/>
        <a:lstStyle/>
        <a:p>
          <a:r>
            <a:rPr lang="en-US" b="0" i="0"/>
            <a:t>Synchronous events triggered by anomalies in program execution (faults, traps)</a:t>
          </a:r>
          <a:endParaRPr lang="en-US"/>
        </a:p>
      </dgm:t>
    </dgm:pt>
    <dgm:pt modelId="{813D7747-3B17-463E-AEFA-5DBCF79CE5FE}" type="parTrans" cxnId="{A8320054-AC13-4331-BB4D-E05018586426}">
      <dgm:prSet/>
      <dgm:spPr/>
      <dgm:t>
        <a:bodyPr/>
        <a:lstStyle/>
        <a:p>
          <a:endParaRPr lang="en-US"/>
        </a:p>
      </dgm:t>
    </dgm:pt>
    <dgm:pt modelId="{76AD8FF0-E7F1-4761-961F-419EEA1162F5}" type="sibTrans" cxnId="{A8320054-AC13-4331-BB4D-E05018586426}">
      <dgm:prSet/>
      <dgm:spPr/>
      <dgm:t>
        <a:bodyPr/>
        <a:lstStyle/>
        <a:p>
          <a:endParaRPr lang="en-US"/>
        </a:p>
      </dgm:t>
    </dgm:pt>
    <dgm:pt modelId="{977A48A1-1A12-4E16-A33B-400F0ACF6F3D}">
      <dgm:prSet/>
      <dgm:spPr/>
      <dgm:t>
        <a:bodyPr/>
        <a:lstStyle/>
        <a:p>
          <a:r>
            <a:rPr lang="en-US" b="0" i="0"/>
            <a:t>Managed by the CPU, which invokes exception handling routines</a:t>
          </a:r>
          <a:endParaRPr lang="en-US"/>
        </a:p>
      </dgm:t>
    </dgm:pt>
    <dgm:pt modelId="{3C9D9D62-2D6D-4562-90FE-05ECC59D5696}" type="parTrans" cxnId="{77A36BC5-D692-4935-AE76-D68A68DBF1AD}">
      <dgm:prSet/>
      <dgm:spPr/>
      <dgm:t>
        <a:bodyPr/>
        <a:lstStyle/>
        <a:p>
          <a:endParaRPr lang="en-US"/>
        </a:p>
      </dgm:t>
    </dgm:pt>
    <dgm:pt modelId="{0ED078FA-4DAE-4434-8200-8DF79A78F090}" type="sibTrans" cxnId="{77A36BC5-D692-4935-AE76-D68A68DBF1AD}">
      <dgm:prSet/>
      <dgm:spPr/>
      <dgm:t>
        <a:bodyPr/>
        <a:lstStyle/>
        <a:p>
          <a:endParaRPr lang="en-US"/>
        </a:p>
      </dgm:t>
    </dgm:pt>
    <dgm:pt modelId="{1BEEC748-83D2-4BE6-971B-C1198AB6FA0E}">
      <dgm:prSet/>
      <dgm:spPr/>
      <dgm:t>
        <a:bodyPr/>
        <a:lstStyle/>
        <a:p>
          <a:r>
            <a:rPr lang="en-US" b="0" i="0"/>
            <a:t>Crucial for maintaining system stability and security</a:t>
          </a:r>
          <a:endParaRPr lang="en-US"/>
        </a:p>
      </dgm:t>
    </dgm:pt>
    <dgm:pt modelId="{3ABC8BC4-BB80-4B8F-BE3F-549450509598}" type="parTrans" cxnId="{9CA08BFC-A684-4D04-8488-9D913E7C6A62}">
      <dgm:prSet/>
      <dgm:spPr/>
      <dgm:t>
        <a:bodyPr/>
        <a:lstStyle/>
        <a:p>
          <a:endParaRPr lang="en-US"/>
        </a:p>
      </dgm:t>
    </dgm:pt>
    <dgm:pt modelId="{92390394-D938-4E66-A634-D12C9A9BCA20}" type="sibTrans" cxnId="{9CA08BFC-A684-4D04-8488-9D913E7C6A62}">
      <dgm:prSet/>
      <dgm:spPr/>
      <dgm:t>
        <a:bodyPr/>
        <a:lstStyle/>
        <a:p>
          <a:endParaRPr lang="en-US"/>
        </a:p>
      </dgm:t>
    </dgm:pt>
    <dgm:pt modelId="{2DD53F6A-270D-1A40-8216-99D69BEFAF7F}" type="pres">
      <dgm:prSet presAssocID="{F3471B07-B145-40EF-A22D-143A643A1ACE}" presName="linear" presStyleCnt="0">
        <dgm:presLayoutVars>
          <dgm:animLvl val="lvl"/>
          <dgm:resizeHandles val="exact"/>
        </dgm:presLayoutVars>
      </dgm:prSet>
      <dgm:spPr/>
    </dgm:pt>
    <dgm:pt modelId="{10F1E745-747B-1649-A398-652810EB809E}" type="pres">
      <dgm:prSet presAssocID="{5F3F6E57-D72B-4ED6-9F01-16709A95D50D}" presName="parentText" presStyleLbl="node1" presStyleIdx="0" presStyleCnt="4">
        <dgm:presLayoutVars>
          <dgm:chMax val="0"/>
          <dgm:bulletEnabled val="1"/>
        </dgm:presLayoutVars>
      </dgm:prSet>
      <dgm:spPr/>
    </dgm:pt>
    <dgm:pt modelId="{17BBC766-3EF6-F545-9F06-C7D53A334936}" type="pres">
      <dgm:prSet presAssocID="{44001274-9318-431F-9B2E-3639B59B2543}" presName="spacer" presStyleCnt="0"/>
      <dgm:spPr/>
    </dgm:pt>
    <dgm:pt modelId="{F08F76BD-E96F-D848-A54F-2EB9AFAD5365}" type="pres">
      <dgm:prSet presAssocID="{0A5E45BE-2B3D-4FD7-B204-FEDF71C4AD10}" presName="parentText" presStyleLbl="node1" presStyleIdx="1" presStyleCnt="4">
        <dgm:presLayoutVars>
          <dgm:chMax val="0"/>
          <dgm:bulletEnabled val="1"/>
        </dgm:presLayoutVars>
      </dgm:prSet>
      <dgm:spPr/>
    </dgm:pt>
    <dgm:pt modelId="{877751FB-4A26-024E-92E2-9B9ACEB559F1}" type="pres">
      <dgm:prSet presAssocID="{76AD8FF0-E7F1-4761-961F-419EEA1162F5}" presName="spacer" presStyleCnt="0"/>
      <dgm:spPr/>
    </dgm:pt>
    <dgm:pt modelId="{E2C3B60D-3E89-EF48-AF1E-28D237C60785}" type="pres">
      <dgm:prSet presAssocID="{977A48A1-1A12-4E16-A33B-400F0ACF6F3D}" presName="parentText" presStyleLbl="node1" presStyleIdx="2" presStyleCnt="4">
        <dgm:presLayoutVars>
          <dgm:chMax val="0"/>
          <dgm:bulletEnabled val="1"/>
        </dgm:presLayoutVars>
      </dgm:prSet>
      <dgm:spPr/>
    </dgm:pt>
    <dgm:pt modelId="{30554DD1-41FB-EC41-B153-C0B6A930015B}" type="pres">
      <dgm:prSet presAssocID="{0ED078FA-4DAE-4434-8200-8DF79A78F090}" presName="spacer" presStyleCnt="0"/>
      <dgm:spPr/>
    </dgm:pt>
    <dgm:pt modelId="{52D0F98A-B4D9-594A-9BA9-68A359DAD94F}" type="pres">
      <dgm:prSet presAssocID="{1BEEC748-83D2-4BE6-971B-C1198AB6FA0E}" presName="parentText" presStyleLbl="node1" presStyleIdx="3" presStyleCnt="4">
        <dgm:presLayoutVars>
          <dgm:chMax val="0"/>
          <dgm:bulletEnabled val="1"/>
        </dgm:presLayoutVars>
      </dgm:prSet>
      <dgm:spPr/>
    </dgm:pt>
  </dgm:ptLst>
  <dgm:cxnLst>
    <dgm:cxn modelId="{1CF57213-07A5-A046-8E8D-36198E930C21}" type="presOf" srcId="{F3471B07-B145-40EF-A22D-143A643A1ACE}" destId="{2DD53F6A-270D-1A40-8216-99D69BEFAF7F}" srcOrd="0" destOrd="0" presId="urn:microsoft.com/office/officeart/2005/8/layout/vList2"/>
    <dgm:cxn modelId="{A8320054-AC13-4331-BB4D-E05018586426}" srcId="{F3471B07-B145-40EF-A22D-143A643A1ACE}" destId="{0A5E45BE-2B3D-4FD7-B204-FEDF71C4AD10}" srcOrd="1" destOrd="0" parTransId="{813D7747-3B17-463E-AEFA-5DBCF79CE5FE}" sibTransId="{76AD8FF0-E7F1-4761-961F-419EEA1162F5}"/>
    <dgm:cxn modelId="{626B7458-0EF2-B841-AA3D-0E18A684F8F9}" type="presOf" srcId="{977A48A1-1A12-4E16-A33B-400F0ACF6F3D}" destId="{E2C3B60D-3E89-EF48-AF1E-28D237C60785}" srcOrd="0" destOrd="0" presId="urn:microsoft.com/office/officeart/2005/8/layout/vList2"/>
    <dgm:cxn modelId="{C881F662-D047-B647-89C7-D6F09F150A7D}" type="presOf" srcId="{1BEEC748-83D2-4BE6-971B-C1198AB6FA0E}" destId="{52D0F98A-B4D9-594A-9BA9-68A359DAD94F}" srcOrd="0" destOrd="0" presId="urn:microsoft.com/office/officeart/2005/8/layout/vList2"/>
    <dgm:cxn modelId="{82AB4980-9ECD-6645-885E-FA4CB6C4E503}" type="presOf" srcId="{0A5E45BE-2B3D-4FD7-B204-FEDF71C4AD10}" destId="{F08F76BD-E96F-D848-A54F-2EB9AFAD5365}" srcOrd="0" destOrd="0" presId="urn:microsoft.com/office/officeart/2005/8/layout/vList2"/>
    <dgm:cxn modelId="{6888C089-2127-4036-A44B-C7E21090F68C}" srcId="{F3471B07-B145-40EF-A22D-143A643A1ACE}" destId="{5F3F6E57-D72B-4ED6-9F01-16709A95D50D}" srcOrd="0" destOrd="0" parTransId="{9FFC62E4-053D-4FAA-BBF2-F89E3F7024E3}" sibTransId="{44001274-9318-431F-9B2E-3639B59B2543}"/>
    <dgm:cxn modelId="{77A36BC5-D692-4935-AE76-D68A68DBF1AD}" srcId="{F3471B07-B145-40EF-A22D-143A643A1ACE}" destId="{977A48A1-1A12-4E16-A33B-400F0ACF6F3D}" srcOrd="2" destOrd="0" parTransId="{3C9D9D62-2D6D-4562-90FE-05ECC59D5696}" sibTransId="{0ED078FA-4DAE-4434-8200-8DF79A78F090}"/>
    <dgm:cxn modelId="{0CB49EC9-F526-094A-86BA-919895BC6DBB}" type="presOf" srcId="{5F3F6E57-D72B-4ED6-9F01-16709A95D50D}" destId="{10F1E745-747B-1649-A398-652810EB809E}" srcOrd="0" destOrd="0" presId="urn:microsoft.com/office/officeart/2005/8/layout/vList2"/>
    <dgm:cxn modelId="{9CA08BFC-A684-4D04-8488-9D913E7C6A62}" srcId="{F3471B07-B145-40EF-A22D-143A643A1ACE}" destId="{1BEEC748-83D2-4BE6-971B-C1198AB6FA0E}" srcOrd="3" destOrd="0" parTransId="{3ABC8BC4-BB80-4B8F-BE3F-549450509598}" sibTransId="{92390394-D938-4E66-A634-D12C9A9BCA20}"/>
    <dgm:cxn modelId="{F7288EAC-24C8-B345-9206-5D6A33F3C0A1}" type="presParOf" srcId="{2DD53F6A-270D-1A40-8216-99D69BEFAF7F}" destId="{10F1E745-747B-1649-A398-652810EB809E}" srcOrd="0" destOrd="0" presId="urn:microsoft.com/office/officeart/2005/8/layout/vList2"/>
    <dgm:cxn modelId="{F7E27269-683C-A24C-9AC3-BBBFF7805213}" type="presParOf" srcId="{2DD53F6A-270D-1A40-8216-99D69BEFAF7F}" destId="{17BBC766-3EF6-F545-9F06-C7D53A334936}" srcOrd="1" destOrd="0" presId="urn:microsoft.com/office/officeart/2005/8/layout/vList2"/>
    <dgm:cxn modelId="{1C71B200-124F-DA40-9534-2761CF0BDF04}" type="presParOf" srcId="{2DD53F6A-270D-1A40-8216-99D69BEFAF7F}" destId="{F08F76BD-E96F-D848-A54F-2EB9AFAD5365}" srcOrd="2" destOrd="0" presId="urn:microsoft.com/office/officeart/2005/8/layout/vList2"/>
    <dgm:cxn modelId="{F91CF412-EB02-CB45-932F-5FE1AA3746DA}" type="presParOf" srcId="{2DD53F6A-270D-1A40-8216-99D69BEFAF7F}" destId="{877751FB-4A26-024E-92E2-9B9ACEB559F1}" srcOrd="3" destOrd="0" presId="urn:microsoft.com/office/officeart/2005/8/layout/vList2"/>
    <dgm:cxn modelId="{1B95864D-61EC-2240-AC23-6A011EEC8003}" type="presParOf" srcId="{2DD53F6A-270D-1A40-8216-99D69BEFAF7F}" destId="{E2C3B60D-3E89-EF48-AF1E-28D237C60785}" srcOrd="4" destOrd="0" presId="urn:microsoft.com/office/officeart/2005/8/layout/vList2"/>
    <dgm:cxn modelId="{5A95D4C6-951A-1A48-95A6-EA4EC8BB571A}" type="presParOf" srcId="{2DD53F6A-270D-1A40-8216-99D69BEFAF7F}" destId="{30554DD1-41FB-EC41-B153-C0B6A930015B}" srcOrd="5" destOrd="0" presId="urn:microsoft.com/office/officeart/2005/8/layout/vList2"/>
    <dgm:cxn modelId="{FD570911-EFAA-DE43-BDC4-862B5EE3758F}" type="presParOf" srcId="{2DD53F6A-270D-1A40-8216-99D69BEFAF7F}" destId="{52D0F98A-B4D9-594A-9BA9-68A359DAD94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013693-4F0F-4266-AEED-38ED35C1254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D580F254-6EC8-4632-96AE-D06CA5BDB043}">
      <dgm:prSet/>
      <dgm:spPr/>
      <dgm:t>
        <a:bodyPr/>
        <a:lstStyle/>
        <a:p>
          <a:r>
            <a:rPr lang="en-US" b="1" i="0" u="sng"/>
            <a:t>Advantages-</a:t>
          </a:r>
          <a:endParaRPr lang="en-US"/>
        </a:p>
      </dgm:t>
    </dgm:pt>
    <dgm:pt modelId="{95C09AA0-65D7-4CF2-BD23-9A7929A9619D}" type="parTrans" cxnId="{C59A5AFD-BBAD-4094-B65F-8FD3A21BBC16}">
      <dgm:prSet/>
      <dgm:spPr/>
      <dgm:t>
        <a:bodyPr/>
        <a:lstStyle/>
        <a:p>
          <a:endParaRPr lang="en-US"/>
        </a:p>
      </dgm:t>
    </dgm:pt>
    <dgm:pt modelId="{D6CF3203-8BEA-4DF0-AA14-12C99042A408}" type="sibTrans" cxnId="{C59A5AFD-BBAD-4094-B65F-8FD3A21BBC16}">
      <dgm:prSet/>
      <dgm:spPr/>
      <dgm:t>
        <a:bodyPr/>
        <a:lstStyle/>
        <a:p>
          <a:endParaRPr lang="en-US"/>
        </a:p>
      </dgm:t>
    </dgm:pt>
    <dgm:pt modelId="{051857FA-460D-430B-B422-6BE335BA8827}">
      <dgm:prSet/>
      <dgm:spPr/>
      <dgm:t>
        <a:bodyPr/>
        <a:lstStyle/>
        <a:p>
          <a:r>
            <a:rPr lang="en-US" b="0" i="0"/>
            <a:t>It gives the best performance in terms of average response time.</a:t>
          </a:r>
          <a:endParaRPr lang="en-US"/>
        </a:p>
      </dgm:t>
    </dgm:pt>
    <dgm:pt modelId="{56C8E288-E39C-4B48-9CD5-BE8FFF856140}" type="parTrans" cxnId="{199F1032-BAEE-421B-8F77-25EBB96BC919}">
      <dgm:prSet/>
      <dgm:spPr/>
      <dgm:t>
        <a:bodyPr/>
        <a:lstStyle/>
        <a:p>
          <a:endParaRPr lang="en-US"/>
        </a:p>
      </dgm:t>
    </dgm:pt>
    <dgm:pt modelId="{17DE1522-EAF8-49C2-B70A-9F072D88A8E0}" type="sibTrans" cxnId="{199F1032-BAEE-421B-8F77-25EBB96BC919}">
      <dgm:prSet/>
      <dgm:spPr/>
      <dgm:t>
        <a:bodyPr/>
        <a:lstStyle/>
        <a:p>
          <a:endParaRPr lang="en-US"/>
        </a:p>
      </dgm:t>
    </dgm:pt>
    <dgm:pt modelId="{B7D1A7B7-F70F-464D-B3C1-54C260741DF8}">
      <dgm:prSet/>
      <dgm:spPr/>
      <dgm:t>
        <a:bodyPr/>
        <a:lstStyle/>
        <a:p>
          <a:r>
            <a:rPr lang="en-US" b="0" i="0"/>
            <a:t>It is best suited for time sharing system, client server architecture and interactive system.</a:t>
          </a:r>
          <a:endParaRPr lang="en-US"/>
        </a:p>
      </dgm:t>
    </dgm:pt>
    <dgm:pt modelId="{EBF0B0E0-CB31-4124-86E4-A75B4C7AF3BE}" type="parTrans" cxnId="{8E8952A2-C743-4987-B9B8-76F7CE48A333}">
      <dgm:prSet/>
      <dgm:spPr/>
      <dgm:t>
        <a:bodyPr/>
        <a:lstStyle/>
        <a:p>
          <a:endParaRPr lang="en-US"/>
        </a:p>
      </dgm:t>
    </dgm:pt>
    <dgm:pt modelId="{CB1B0F92-3E7A-445E-B378-DE28D5990F53}" type="sibTrans" cxnId="{8E8952A2-C743-4987-B9B8-76F7CE48A333}">
      <dgm:prSet/>
      <dgm:spPr/>
      <dgm:t>
        <a:bodyPr/>
        <a:lstStyle/>
        <a:p>
          <a:endParaRPr lang="en-US"/>
        </a:p>
      </dgm:t>
    </dgm:pt>
    <dgm:pt modelId="{77F07100-BD2E-4A52-97DB-556F5186449C}">
      <dgm:prSet/>
      <dgm:spPr/>
      <dgm:t>
        <a:bodyPr/>
        <a:lstStyle/>
        <a:p>
          <a:r>
            <a:rPr lang="en-US" b="1" i="0" u="sng"/>
            <a:t>Disadvantages-</a:t>
          </a:r>
          <a:endParaRPr lang="en-US"/>
        </a:p>
      </dgm:t>
    </dgm:pt>
    <dgm:pt modelId="{9FC410A1-1199-468B-A32F-4D746F0A13B8}" type="parTrans" cxnId="{6DE6B494-8465-48E3-9D74-96512F4EED23}">
      <dgm:prSet/>
      <dgm:spPr/>
      <dgm:t>
        <a:bodyPr/>
        <a:lstStyle/>
        <a:p>
          <a:endParaRPr lang="en-US"/>
        </a:p>
      </dgm:t>
    </dgm:pt>
    <dgm:pt modelId="{1337F361-B1DD-43B4-B9AB-FA934F57D245}" type="sibTrans" cxnId="{6DE6B494-8465-48E3-9D74-96512F4EED23}">
      <dgm:prSet/>
      <dgm:spPr/>
      <dgm:t>
        <a:bodyPr/>
        <a:lstStyle/>
        <a:p>
          <a:endParaRPr lang="en-US"/>
        </a:p>
      </dgm:t>
    </dgm:pt>
    <dgm:pt modelId="{486689AC-E85A-4521-86E4-D248CB37178D}">
      <dgm:prSet/>
      <dgm:spPr/>
      <dgm:t>
        <a:bodyPr/>
        <a:lstStyle/>
        <a:p>
          <a:r>
            <a:rPr lang="en-US" b="0" i="0"/>
            <a:t>It leads to starvation for processes with larger burst time as they have to repeat the cycle many times.</a:t>
          </a:r>
          <a:endParaRPr lang="en-US"/>
        </a:p>
      </dgm:t>
    </dgm:pt>
    <dgm:pt modelId="{A8BFC7BC-8ED1-4B0C-B3B0-39C71A1CEBB1}" type="parTrans" cxnId="{7C180937-19D4-4C8E-9618-8D6B9C16BD2B}">
      <dgm:prSet/>
      <dgm:spPr/>
      <dgm:t>
        <a:bodyPr/>
        <a:lstStyle/>
        <a:p>
          <a:endParaRPr lang="en-US"/>
        </a:p>
      </dgm:t>
    </dgm:pt>
    <dgm:pt modelId="{2ED5E551-344E-4556-8530-EC1D1EC1EC14}" type="sibTrans" cxnId="{7C180937-19D4-4C8E-9618-8D6B9C16BD2B}">
      <dgm:prSet/>
      <dgm:spPr/>
      <dgm:t>
        <a:bodyPr/>
        <a:lstStyle/>
        <a:p>
          <a:endParaRPr lang="en-US"/>
        </a:p>
      </dgm:t>
    </dgm:pt>
    <dgm:pt modelId="{E84082DA-9707-4FDD-977A-ABD6414D55E8}">
      <dgm:prSet/>
      <dgm:spPr/>
      <dgm:t>
        <a:bodyPr/>
        <a:lstStyle/>
        <a:p>
          <a:r>
            <a:rPr lang="en-US" b="0" i="0"/>
            <a:t>Its performance heavily depends on time quantum.</a:t>
          </a:r>
          <a:endParaRPr lang="en-US"/>
        </a:p>
      </dgm:t>
    </dgm:pt>
    <dgm:pt modelId="{28A0C899-696B-4F75-AF8A-8DDAE2ED2D86}" type="parTrans" cxnId="{725AA29A-428C-444C-95C7-DF833F377282}">
      <dgm:prSet/>
      <dgm:spPr/>
      <dgm:t>
        <a:bodyPr/>
        <a:lstStyle/>
        <a:p>
          <a:endParaRPr lang="en-US"/>
        </a:p>
      </dgm:t>
    </dgm:pt>
    <dgm:pt modelId="{2AB79C0B-6A19-4327-895C-C53D50BA75DA}" type="sibTrans" cxnId="{725AA29A-428C-444C-95C7-DF833F377282}">
      <dgm:prSet/>
      <dgm:spPr/>
      <dgm:t>
        <a:bodyPr/>
        <a:lstStyle/>
        <a:p>
          <a:endParaRPr lang="en-US"/>
        </a:p>
      </dgm:t>
    </dgm:pt>
    <dgm:pt modelId="{C173AF9B-FE5E-4EF0-AD38-A9D3F50A5C94}">
      <dgm:prSet/>
      <dgm:spPr/>
      <dgm:t>
        <a:bodyPr/>
        <a:lstStyle/>
        <a:p>
          <a:r>
            <a:rPr lang="en-US" b="0" i="0"/>
            <a:t>Priorities can not be set for the processes.</a:t>
          </a:r>
          <a:endParaRPr lang="en-US"/>
        </a:p>
      </dgm:t>
    </dgm:pt>
    <dgm:pt modelId="{4A82D50F-DCEC-498C-B3A7-82410F91A32A}" type="parTrans" cxnId="{E1356950-AAEA-4A85-B554-C97BE1C38B8B}">
      <dgm:prSet/>
      <dgm:spPr/>
      <dgm:t>
        <a:bodyPr/>
        <a:lstStyle/>
        <a:p>
          <a:endParaRPr lang="en-US"/>
        </a:p>
      </dgm:t>
    </dgm:pt>
    <dgm:pt modelId="{C6151829-084C-42F5-8B5C-573F31A01052}" type="sibTrans" cxnId="{E1356950-AAEA-4A85-B554-C97BE1C38B8B}">
      <dgm:prSet/>
      <dgm:spPr/>
      <dgm:t>
        <a:bodyPr/>
        <a:lstStyle/>
        <a:p>
          <a:endParaRPr lang="en-US"/>
        </a:p>
      </dgm:t>
    </dgm:pt>
    <dgm:pt modelId="{16F9D971-0238-1447-9E97-8110D365A4BB}" type="pres">
      <dgm:prSet presAssocID="{08013693-4F0F-4266-AEED-38ED35C12540}" presName="linear" presStyleCnt="0">
        <dgm:presLayoutVars>
          <dgm:dir/>
          <dgm:animLvl val="lvl"/>
          <dgm:resizeHandles val="exact"/>
        </dgm:presLayoutVars>
      </dgm:prSet>
      <dgm:spPr/>
    </dgm:pt>
    <dgm:pt modelId="{92C6EFD7-44CF-9241-B8AF-9D2B209CC092}" type="pres">
      <dgm:prSet presAssocID="{D580F254-6EC8-4632-96AE-D06CA5BDB043}" presName="parentLin" presStyleCnt="0"/>
      <dgm:spPr/>
    </dgm:pt>
    <dgm:pt modelId="{EFB41C48-9EAF-F846-ABD1-487A445570ED}" type="pres">
      <dgm:prSet presAssocID="{D580F254-6EC8-4632-96AE-D06CA5BDB043}" presName="parentLeftMargin" presStyleLbl="node1" presStyleIdx="0" presStyleCnt="2"/>
      <dgm:spPr/>
    </dgm:pt>
    <dgm:pt modelId="{56F834EC-8CDA-6E41-ACAD-130EFFA9D4F9}" type="pres">
      <dgm:prSet presAssocID="{D580F254-6EC8-4632-96AE-D06CA5BDB043}" presName="parentText" presStyleLbl="node1" presStyleIdx="0" presStyleCnt="2">
        <dgm:presLayoutVars>
          <dgm:chMax val="0"/>
          <dgm:bulletEnabled val="1"/>
        </dgm:presLayoutVars>
      </dgm:prSet>
      <dgm:spPr/>
    </dgm:pt>
    <dgm:pt modelId="{CC45A4A6-DE7A-2746-B7E3-A1FD56258819}" type="pres">
      <dgm:prSet presAssocID="{D580F254-6EC8-4632-96AE-D06CA5BDB043}" presName="negativeSpace" presStyleCnt="0"/>
      <dgm:spPr/>
    </dgm:pt>
    <dgm:pt modelId="{FCCBAD51-EF6C-1E45-AD9D-3183DC059ACE}" type="pres">
      <dgm:prSet presAssocID="{D580F254-6EC8-4632-96AE-D06CA5BDB043}" presName="childText" presStyleLbl="conFgAcc1" presStyleIdx="0" presStyleCnt="2">
        <dgm:presLayoutVars>
          <dgm:bulletEnabled val="1"/>
        </dgm:presLayoutVars>
      </dgm:prSet>
      <dgm:spPr/>
    </dgm:pt>
    <dgm:pt modelId="{EB85223A-A41B-DC41-8F14-C39CFB4B9E4D}" type="pres">
      <dgm:prSet presAssocID="{D6CF3203-8BEA-4DF0-AA14-12C99042A408}" presName="spaceBetweenRectangles" presStyleCnt="0"/>
      <dgm:spPr/>
    </dgm:pt>
    <dgm:pt modelId="{D1E382F8-AFE4-9C46-B35D-59343D3F3E5C}" type="pres">
      <dgm:prSet presAssocID="{77F07100-BD2E-4A52-97DB-556F5186449C}" presName="parentLin" presStyleCnt="0"/>
      <dgm:spPr/>
    </dgm:pt>
    <dgm:pt modelId="{02CBFDF4-B9A5-3A40-84F9-2E43B880AA6E}" type="pres">
      <dgm:prSet presAssocID="{77F07100-BD2E-4A52-97DB-556F5186449C}" presName="parentLeftMargin" presStyleLbl="node1" presStyleIdx="0" presStyleCnt="2"/>
      <dgm:spPr/>
    </dgm:pt>
    <dgm:pt modelId="{580C8015-0E15-3D41-817B-01DA91E26D59}" type="pres">
      <dgm:prSet presAssocID="{77F07100-BD2E-4A52-97DB-556F5186449C}" presName="parentText" presStyleLbl="node1" presStyleIdx="1" presStyleCnt="2">
        <dgm:presLayoutVars>
          <dgm:chMax val="0"/>
          <dgm:bulletEnabled val="1"/>
        </dgm:presLayoutVars>
      </dgm:prSet>
      <dgm:spPr/>
    </dgm:pt>
    <dgm:pt modelId="{D92E39AE-6B4E-DE4D-93B8-B6D24BCC54BA}" type="pres">
      <dgm:prSet presAssocID="{77F07100-BD2E-4A52-97DB-556F5186449C}" presName="negativeSpace" presStyleCnt="0"/>
      <dgm:spPr/>
    </dgm:pt>
    <dgm:pt modelId="{A300E7EA-8CB2-3844-B745-1E59AB22D724}" type="pres">
      <dgm:prSet presAssocID="{77F07100-BD2E-4A52-97DB-556F5186449C}" presName="childText" presStyleLbl="conFgAcc1" presStyleIdx="1" presStyleCnt="2">
        <dgm:presLayoutVars>
          <dgm:bulletEnabled val="1"/>
        </dgm:presLayoutVars>
      </dgm:prSet>
      <dgm:spPr/>
    </dgm:pt>
  </dgm:ptLst>
  <dgm:cxnLst>
    <dgm:cxn modelId="{1D288415-2404-CF4F-8B70-6072916CA11A}" type="presOf" srcId="{D580F254-6EC8-4632-96AE-D06CA5BDB043}" destId="{EFB41C48-9EAF-F846-ABD1-487A445570ED}" srcOrd="0" destOrd="0" presId="urn:microsoft.com/office/officeart/2005/8/layout/list1"/>
    <dgm:cxn modelId="{199F1032-BAEE-421B-8F77-25EBB96BC919}" srcId="{D580F254-6EC8-4632-96AE-D06CA5BDB043}" destId="{051857FA-460D-430B-B422-6BE335BA8827}" srcOrd="0" destOrd="0" parTransId="{56C8E288-E39C-4B48-9CD5-BE8FFF856140}" sibTransId="{17DE1522-EAF8-49C2-B70A-9F072D88A8E0}"/>
    <dgm:cxn modelId="{7C180937-19D4-4C8E-9618-8D6B9C16BD2B}" srcId="{77F07100-BD2E-4A52-97DB-556F5186449C}" destId="{486689AC-E85A-4521-86E4-D248CB37178D}" srcOrd="0" destOrd="0" parTransId="{A8BFC7BC-8ED1-4B0C-B3B0-39C71A1CEBB1}" sibTransId="{2ED5E551-344E-4556-8530-EC1D1EC1EC14}"/>
    <dgm:cxn modelId="{EBB06F38-5880-6643-AE93-67345189CCCF}" type="presOf" srcId="{486689AC-E85A-4521-86E4-D248CB37178D}" destId="{A300E7EA-8CB2-3844-B745-1E59AB22D724}" srcOrd="0" destOrd="0" presId="urn:microsoft.com/office/officeart/2005/8/layout/list1"/>
    <dgm:cxn modelId="{4E348438-32FE-324F-9FA8-67DE0C4CADC3}" type="presOf" srcId="{77F07100-BD2E-4A52-97DB-556F5186449C}" destId="{02CBFDF4-B9A5-3A40-84F9-2E43B880AA6E}" srcOrd="0" destOrd="0" presId="urn:microsoft.com/office/officeart/2005/8/layout/list1"/>
    <dgm:cxn modelId="{E1356950-AAEA-4A85-B554-C97BE1C38B8B}" srcId="{77F07100-BD2E-4A52-97DB-556F5186449C}" destId="{C173AF9B-FE5E-4EF0-AD38-A9D3F50A5C94}" srcOrd="2" destOrd="0" parTransId="{4A82D50F-DCEC-498C-B3A7-82410F91A32A}" sibTransId="{C6151829-084C-42F5-8B5C-573F31A01052}"/>
    <dgm:cxn modelId="{43A7B968-ADE5-2E41-9940-2A6E1A311AE1}" type="presOf" srcId="{77F07100-BD2E-4A52-97DB-556F5186449C}" destId="{580C8015-0E15-3D41-817B-01DA91E26D59}" srcOrd="1" destOrd="0" presId="urn:microsoft.com/office/officeart/2005/8/layout/list1"/>
    <dgm:cxn modelId="{046DF17E-5145-EF4C-ABF2-8EEE8B3BDA1B}" type="presOf" srcId="{C173AF9B-FE5E-4EF0-AD38-A9D3F50A5C94}" destId="{A300E7EA-8CB2-3844-B745-1E59AB22D724}" srcOrd="0" destOrd="2" presId="urn:microsoft.com/office/officeart/2005/8/layout/list1"/>
    <dgm:cxn modelId="{6DE6B494-8465-48E3-9D74-96512F4EED23}" srcId="{08013693-4F0F-4266-AEED-38ED35C12540}" destId="{77F07100-BD2E-4A52-97DB-556F5186449C}" srcOrd="1" destOrd="0" parTransId="{9FC410A1-1199-468B-A32F-4D746F0A13B8}" sibTransId="{1337F361-B1DD-43B4-B9AB-FA934F57D245}"/>
    <dgm:cxn modelId="{C6D2DE96-4A2E-5649-92F9-DDA6850A9DD4}" type="presOf" srcId="{E84082DA-9707-4FDD-977A-ABD6414D55E8}" destId="{A300E7EA-8CB2-3844-B745-1E59AB22D724}" srcOrd="0" destOrd="1" presId="urn:microsoft.com/office/officeart/2005/8/layout/list1"/>
    <dgm:cxn modelId="{725AA29A-428C-444C-95C7-DF833F377282}" srcId="{77F07100-BD2E-4A52-97DB-556F5186449C}" destId="{E84082DA-9707-4FDD-977A-ABD6414D55E8}" srcOrd="1" destOrd="0" parTransId="{28A0C899-696B-4F75-AF8A-8DDAE2ED2D86}" sibTransId="{2AB79C0B-6A19-4327-895C-C53D50BA75DA}"/>
    <dgm:cxn modelId="{8E8952A2-C743-4987-B9B8-76F7CE48A333}" srcId="{D580F254-6EC8-4632-96AE-D06CA5BDB043}" destId="{B7D1A7B7-F70F-464D-B3C1-54C260741DF8}" srcOrd="1" destOrd="0" parTransId="{EBF0B0E0-CB31-4124-86E4-A75B4C7AF3BE}" sibTransId="{CB1B0F92-3E7A-445E-B378-DE28D5990F53}"/>
    <dgm:cxn modelId="{BAD474B5-530A-8747-A560-9391289CA0FD}" type="presOf" srcId="{051857FA-460D-430B-B422-6BE335BA8827}" destId="{FCCBAD51-EF6C-1E45-AD9D-3183DC059ACE}" srcOrd="0" destOrd="0" presId="urn:microsoft.com/office/officeart/2005/8/layout/list1"/>
    <dgm:cxn modelId="{8DDC93D9-1DE5-4D42-9ACF-C90E5F69939C}" type="presOf" srcId="{08013693-4F0F-4266-AEED-38ED35C12540}" destId="{16F9D971-0238-1447-9E97-8110D365A4BB}" srcOrd="0" destOrd="0" presId="urn:microsoft.com/office/officeart/2005/8/layout/list1"/>
    <dgm:cxn modelId="{82ED3AE5-ED99-EB40-AC7C-15151BDA851E}" type="presOf" srcId="{B7D1A7B7-F70F-464D-B3C1-54C260741DF8}" destId="{FCCBAD51-EF6C-1E45-AD9D-3183DC059ACE}" srcOrd="0" destOrd="1" presId="urn:microsoft.com/office/officeart/2005/8/layout/list1"/>
    <dgm:cxn modelId="{80ACB2E6-5E24-9541-84B8-CF3C9CF90E49}" type="presOf" srcId="{D580F254-6EC8-4632-96AE-D06CA5BDB043}" destId="{56F834EC-8CDA-6E41-ACAD-130EFFA9D4F9}" srcOrd="1" destOrd="0" presId="urn:microsoft.com/office/officeart/2005/8/layout/list1"/>
    <dgm:cxn modelId="{C59A5AFD-BBAD-4094-B65F-8FD3A21BBC16}" srcId="{08013693-4F0F-4266-AEED-38ED35C12540}" destId="{D580F254-6EC8-4632-96AE-D06CA5BDB043}" srcOrd="0" destOrd="0" parTransId="{95C09AA0-65D7-4CF2-BD23-9A7929A9619D}" sibTransId="{D6CF3203-8BEA-4DF0-AA14-12C99042A408}"/>
    <dgm:cxn modelId="{2C8D7E59-3FCE-CC49-A122-F5B8FC9981C4}" type="presParOf" srcId="{16F9D971-0238-1447-9E97-8110D365A4BB}" destId="{92C6EFD7-44CF-9241-B8AF-9D2B209CC092}" srcOrd="0" destOrd="0" presId="urn:microsoft.com/office/officeart/2005/8/layout/list1"/>
    <dgm:cxn modelId="{A45C44F9-9179-454B-BED0-41666D396007}" type="presParOf" srcId="{92C6EFD7-44CF-9241-B8AF-9D2B209CC092}" destId="{EFB41C48-9EAF-F846-ABD1-487A445570ED}" srcOrd="0" destOrd="0" presId="urn:microsoft.com/office/officeart/2005/8/layout/list1"/>
    <dgm:cxn modelId="{098218DE-FFF2-484A-BAC8-DE7D458CBE40}" type="presParOf" srcId="{92C6EFD7-44CF-9241-B8AF-9D2B209CC092}" destId="{56F834EC-8CDA-6E41-ACAD-130EFFA9D4F9}" srcOrd="1" destOrd="0" presId="urn:microsoft.com/office/officeart/2005/8/layout/list1"/>
    <dgm:cxn modelId="{1B165F9F-43C0-E74C-9550-265E1716C2F4}" type="presParOf" srcId="{16F9D971-0238-1447-9E97-8110D365A4BB}" destId="{CC45A4A6-DE7A-2746-B7E3-A1FD56258819}" srcOrd="1" destOrd="0" presId="urn:microsoft.com/office/officeart/2005/8/layout/list1"/>
    <dgm:cxn modelId="{6B2E58FB-1D7C-0E41-9EF4-C8A28D91B68A}" type="presParOf" srcId="{16F9D971-0238-1447-9E97-8110D365A4BB}" destId="{FCCBAD51-EF6C-1E45-AD9D-3183DC059ACE}" srcOrd="2" destOrd="0" presId="urn:microsoft.com/office/officeart/2005/8/layout/list1"/>
    <dgm:cxn modelId="{E7049D4A-12CA-2B42-9928-1A31BAB90AEA}" type="presParOf" srcId="{16F9D971-0238-1447-9E97-8110D365A4BB}" destId="{EB85223A-A41B-DC41-8F14-C39CFB4B9E4D}" srcOrd="3" destOrd="0" presId="urn:microsoft.com/office/officeart/2005/8/layout/list1"/>
    <dgm:cxn modelId="{17788BC1-C9BE-A841-B6F8-29797F089A81}" type="presParOf" srcId="{16F9D971-0238-1447-9E97-8110D365A4BB}" destId="{D1E382F8-AFE4-9C46-B35D-59343D3F3E5C}" srcOrd="4" destOrd="0" presId="urn:microsoft.com/office/officeart/2005/8/layout/list1"/>
    <dgm:cxn modelId="{705B1EE5-E687-6342-94C8-F49FD38F4675}" type="presParOf" srcId="{D1E382F8-AFE4-9C46-B35D-59343D3F3E5C}" destId="{02CBFDF4-B9A5-3A40-84F9-2E43B880AA6E}" srcOrd="0" destOrd="0" presId="urn:microsoft.com/office/officeart/2005/8/layout/list1"/>
    <dgm:cxn modelId="{D0F2956B-CC21-9947-8028-0DCFF54F3C0E}" type="presParOf" srcId="{D1E382F8-AFE4-9C46-B35D-59343D3F3E5C}" destId="{580C8015-0E15-3D41-817B-01DA91E26D59}" srcOrd="1" destOrd="0" presId="urn:microsoft.com/office/officeart/2005/8/layout/list1"/>
    <dgm:cxn modelId="{F238E1AD-704B-4D4E-8C30-D008DED28BD7}" type="presParOf" srcId="{16F9D971-0238-1447-9E97-8110D365A4BB}" destId="{D92E39AE-6B4E-DE4D-93B8-B6D24BCC54BA}" srcOrd="5" destOrd="0" presId="urn:microsoft.com/office/officeart/2005/8/layout/list1"/>
    <dgm:cxn modelId="{A71FB823-45A2-1A4D-81A5-3E6696F5ACF4}" type="presParOf" srcId="{16F9D971-0238-1447-9E97-8110D365A4BB}" destId="{A300E7EA-8CB2-3844-B745-1E59AB22D72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F463FC-A063-41DB-9582-7C1C5AB61E2A}"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9C6E82A7-7DC8-4601-85BD-4F4BFDEF5A57}">
      <dgm:prSet/>
      <dgm:spPr/>
      <dgm:t>
        <a:bodyPr/>
        <a:lstStyle/>
        <a:p>
          <a:r>
            <a:rPr lang="en-US" b="0" i="0" dirty="0"/>
            <a:t>Define Paging: A memory management scheme that eliminates the need for contiguous allocation of physical memory.</a:t>
          </a:r>
          <a:endParaRPr lang="en-US" dirty="0"/>
        </a:p>
      </dgm:t>
    </dgm:pt>
    <dgm:pt modelId="{9A2A045B-1F3F-4BE3-86CE-EF081D15F754}" type="parTrans" cxnId="{B8244FD5-A813-43C4-B6B5-9D0AAD331F5F}">
      <dgm:prSet/>
      <dgm:spPr/>
      <dgm:t>
        <a:bodyPr/>
        <a:lstStyle/>
        <a:p>
          <a:endParaRPr lang="en-US"/>
        </a:p>
      </dgm:t>
    </dgm:pt>
    <dgm:pt modelId="{8C214527-B583-4A5C-BB4D-0D7AACF8A044}" type="sibTrans" cxnId="{B8244FD5-A813-43C4-B6B5-9D0AAD331F5F}">
      <dgm:prSet/>
      <dgm:spPr/>
      <dgm:t>
        <a:bodyPr/>
        <a:lstStyle/>
        <a:p>
          <a:endParaRPr lang="en-US"/>
        </a:p>
      </dgm:t>
    </dgm:pt>
    <dgm:pt modelId="{EA00F758-2FE8-4D78-AF41-1298A9A01BF6}">
      <dgm:prSet/>
      <dgm:spPr/>
      <dgm:t>
        <a:bodyPr/>
        <a:lstStyle/>
        <a:p>
          <a:r>
            <a:rPr lang="en-US" b="0" i="0"/>
            <a:t>Purpose: To allow the physical address space of a process to be non-contiguous to avoid external fragmentation and to enable efficient use of memory.</a:t>
          </a:r>
          <a:endParaRPr lang="en-US"/>
        </a:p>
      </dgm:t>
    </dgm:pt>
    <dgm:pt modelId="{20E314EE-C959-4DC5-A3A7-9A09503FBA6C}" type="parTrans" cxnId="{929037BE-E986-4FD2-9C5A-DBA825D1ABD7}">
      <dgm:prSet/>
      <dgm:spPr/>
      <dgm:t>
        <a:bodyPr/>
        <a:lstStyle/>
        <a:p>
          <a:endParaRPr lang="en-US"/>
        </a:p>
      </dgm:t>
    </dgm:pt>
    <dgm:pt modelId="{DAE8F34D-EC7C-42CC-A34F-7CB9430F2A2B}" type="sibTrans" cxnId="{929037BE-E986-4FD2-9C5A-DBA825D1ABD7}">
      <dgm:prSet/>
      <dgm:spPr/>
      <dgm:t>
        <a:bodyPr/>
        <a:lstStyle/>
        <a:p>
          <a:endParaRPr lang="en-US"/>
        </a:p>
      </dgm:t>
    </dgm:pt>
    <dgm:pt modelId="{F3777B1D-6D1C-43EB-847E-72672A240455}">
      <dgm:prSet/>
      <dgm:spPr/>
      <dgm:t>
        <a:bodyPr/>
        <a:lstStyle/>
        <a:p>
          <a:r>
            <a:rPr lang="en-US" b="0" i="0"/>
            <a:t>Basic Concept: The virtual memory is divided into blocks of physical memory called "pages."</a:t>
          </a:r>
          <a:endParaRPr lang="en-US"/>
        </a:p>
      </dgm:t>
    </dgm:pt>
    <dgm:pt modelId="{EA406862-4811-4385-8AD9-3878D70A30EA}" type="parTrans" cxnId="{10E53B2D-461A-4EC9-8745-8B6D8952931E}">
      <dgm:prSet/>
      <dgm:spPr/>
      <dgm:t>
        <a:bodyPr/>
        <a:lstStyle/>
        <a:p>
          <a:endParaRPr lang="en-US"/>
        </a:p>
      </dgm:t>
    </dgm:pt>
    <dgm:pt modelId="{2E03A904-515A-43AB-9534-77B5116A5CDC}" type="sibTrans" cxnId="{10E53B2D-461A-4EC9-8745-8B6D8952931E}">
      <dgm:prSet/>
      <dgm:spPr/>
      <dgm:t>
        <a:bodyPr/>
        <a:lstStyle/>
        <a:p>
          <a:endParaRPr lang="en-US"/>
        </a:p>
      </dgm:t>
    </dgm:pt>
    <dgm:pt modelId="{BF19C0DB-54C0-E64B-8DCD-FF5E0B64AA84}" type="pres">
      <dgm:prSet presAssocID="{BCF463FC-A063-41DB-9582-7C1C5AB61E2A}" presName="linear" presStyleCnt="0">
        <dgm:presLayoutVars>
          <dgm:animLvl val="lvl"/>
          <dgm:resizeHandles val="exact"/>
        </dgm:presLayoutVars>
      </dgm:prSet>
      <dgm:spPr/>
    </dgm:pt>
    <dgm:pt modelId="{AE383394-26FB-4141-BF64-B070127183BC}" type="pres">
      <dgm:prSet presAssocID="{9C6E82A7-7DC8-4601-85BD-4F4BFDEF5A57}" presName="parentText" presStyleLbl="node1" presStyleIdx="0" presStyleCnt="3">
        <dgm:presLayoutVars>
          <dgm:chMax val="0"/>
          <dgm:bulletEnabled val="1"/>
        </dgm:presLayoutVars>
      </dgm:prSet>
      <dgm:spPr/>
    </dgm:pt>
    <dgm:pt modelId="{9C32A38A-06CA-7B4C-A6E6-C55940DE203E}" type="pres">
      <dgm:prSet presAssocID="{8C214527-B583-4A5C-BB4D-0D7AACF8A044}" presName="spacer" presStyleCnt="0"/>
      <dgm:spPr/>
    </dgm:pt>
    <dgm:pt modelId="{150A973C-B4EB-E840-AA66-A215B79CF37D}" type="pres">
      <dgm:prSet presAssocID="{EA00F758-2FE8-4D78-AF41-1298A9A01BF6}" presName="parentText" presStyleLbl="node1" presStyleIdx="1" presStyleCnt="3">
        <dgm:presLayoutVars>
          <dgm:chMax val="0"/>
          <dgm:bulletEnabled val="1"/>
        </dgm:presLayoutVars>
      </dgm:prSet>
      <dgm:spPr/>
    </dgm:pt>
    <dgm:pt modelId="{5F9ECBB7-B87D-CA46-AE68-5F6998666F7A}" type="pres">
      <dgm:prSet presAssocID="{DAE8F34D-EC7C-42CC-A34F-7CB9430F2A2B}" presName="spacer" presStyleCnt="0"/>
      <dgm:spPr/>
    </dgm:pt>
    <dgm:pt modelId="{AF2458CE-39DA-CE40-A3F4-14285CF40C73}" type="pres">
      <dgm:prSet presAssocID="{F3777B1D-6D1C-43EB-847E-72672A240455}" presName="parentText" presStyleLbl="node1" presStyleIdx="2" presStyleCnt="3">
        <dgm:presLayoutVars>
          <dgm:chMax val="0"/>
          <dgm:bulletEnabled val="1"/>
        </dgm:presLayoutVars>
      </dgm:prSet>
      <dgm:spPr/>
    </dgm:pt>
  </dgm:ptLst>
  <dgm:cxnLst>
    <dgm:cxn modelId="{AA5F7422-546D-6A4E-9D9F-70156664EEDD}" type="presOf" srcId="{F3777B1D-6D1C-43EB-847E-72672A240455}" destId="{AF2458CE-39DA-CE40-A3F4-14285CF40C73}" srcOrd="0" destOrd="0" presId="urn:microsoft.com/office/officeart/2005/8/layout/vList2"/>
    <dgm:cxn modelId="{10E53B2D-461A-4EC9-8745-8B6D8952931E}" srcId="{BCF463FC-A063-41DB-9582-7C1C5AB61E2A}" destId="{F3777B1D-6D1C-43EB-847E-72672A240455}" srcOrd="2" destOrd="0" parTransId="{EA406862-4811-4385-8AD9-3878D70A30EA}" sibTransId="{2E03A904-515A-43AB-9534-77B5116A5CDC}"/>
    <dgm:cxn modelId="{293BAE32-1544-914C-A191-487EEA5B0BBE}" type="presOf" srcId="{9C6E82A7-7DC8-4601-85BD-4F4BFDEF5A57}" destId="{AE383394-26FB-4141-BF64-B070127183BC}" srcOrd="0" destOrd="0" presId="urn:microsoft.com/office/officeart/2005/8/layout/vList2"/>
    <dgm:cxn modelId="{430FD894-E347-7A47-92CB-E7E8E8A4ECC3}" type="presOf" srcId="{BCF463FC-A063-41DB-9582-7C1C5AB61E2A}" destId="{BF19C0DB-54C0-E64B-8DCD-FF5E0B64AA84}" srcOrd="0" destOrd="0" presId="urn:microsoft.com/office/officeart/2005/8/layout/vList2"/>
    <dgm:cxn modelId="{9EA381A5-49D5-364A-9043-2A70BF2650D6}" type="presOf" srcId="{EA00F758-2FE8-4D78-AF41-1298A9A01BF6}" destId="{150A973C-B4EB-E840-AA66-A215B79CF37D}" srcOrd="0" destOrd="0" presId="urn:microsoft.com/office/officeart/2005/8/layout/vList2"/>
    <dgm:cxn modelId="{929037BE-E986-4FD2-9C5A-DBA825D1ABD7}" srcId="{BCF463FC-A063-41DB-9582-7C1C5AB61E2A}" destId="{EA00F758-2FE8-4D78-AF41-1298A9A01BF6}" srcOrd="1" destOrd="0" parTransId="{20E314EE-C959-4DC5-A3A7-9A09503FBA6C}" sibTransId="{DAE8F34D-EC7C-42CC-A34F-7CB9430F2A2B}"/>
    <dgm:cxn modelId="{B8244FD5-A813-43C4-B6B5-9D0AAD331F5F}" srcId="{BCF463FC-A063-41DB-9582-7C1C5AB61E2A}" destId="{9C6E82A7-7DC8-4601-85BD-4F4BFDEF5A57}" srcOrd="0" destOrd="0" parTransId="{9A2A045B-1F3F-4BE3-86CE-EF081D15F754}" sibTransId="{8C214527-B583-4A5C-BB4D-0D7AACF8A044}"/>
    <dgm:cxn modelId="{CCB5E2DB-FC56-5F48-B7EC-6AE1CA9F2871}" type="presParOf" srcId="{BF19C0DB-54C0-E64B-8DCD-FF5E0B64AA84}" destId="{AE383394-26FB-4141-BF64-B070127183BC}" srcOrd="0" destOrd="0" presId="urn:microsoft.com/office/officeart/2005/8/layout/vList2"/>
    <dgm:cxn modelId="{FE76D7E9-3FF6-0F4E-AA68-3787D3591717}" type="presParOf" srcId="{BF19C0DB-54C0-E64B-8DCD-FF5E0B64AA84}" destId="{9C32A38A-06CA-7B4C-A6E6-C55940DE203E}" srcOrd="1" destOrd="0" presId="urn:microsoft.com/office/officeart/2005/8/layout/vList2"/>
    <dgm:cxn modelId="{5C2EBC7A-EA33-D94C-8EFA-3C1B8C2021D5}" type="presParOf" srcId="{BF19C0DB-54C0-E64B-8DCD-FF5E0B64AA84}" destId="{150A973C-B4EB-E840-AA66-A215B79CF37D}" srcOrd="2" destOrd="0" presId="urn:microsoft.com/office/officeart/2005/8/layout/vList2"/>
    <dgm:cxn modelId="{33FB5200-9693-0443-B681-03B13CD55CF8}" type="presParOf" srcId="{BF19C0DB-54C0-E64B-8DCD-FF5E0B64AA84}" destId="{5F9ECBB7-B87D-CA46-AE68-5F6998666F7A}" srcOrd="3" destOrd="0" presId="urn:microsoft.com/office/officeart/2005/8/layout/vList2"/>
    <dgm:cxn modelId="{384DB8DA-7F22-4F48-862E-5EDC7DCA51DD}" type="presParOf" srcId="{BF19C0DB-54C0-E64B-8DCD-FF5E0B64AA84}" destId="{AF2458CE-39DA-CE40-A3F4-14285CF40C7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71E6A4-032D-4015-9FC6-FE8AC26F24E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B5E2B9-6AB7-4BDF-8948-2C424F76A82E}">
      <dgm:prSet/>
      <dgm:spPr/>
      <dgm:t>
        <a:bodyPr/>
        <a:lstStyle/>
        <a:p>
          <a:r>
            <a:rPr lang="en-US" b="0" i="0" dirty="0"/>
            <a:t>Virtual Memory Breakdown: The logical address space is divided into blocks of the same size called "pages."</a:t>
          </a:r>
          <a:endParaRPr lang="en-US" dirty="0"/>
        </a:p>
      </dgm:t>
    </dgm:pt>
    <dgm:pt modelId="{E3D3EBED-6D8B-4B3B-8B92-246D14C69C78}" type="parTrans" cxnId="{58C4482E-6268-48E6-AAD3-3724FA78C8BB}">
      <dgm:prSet/>
      <dgm:spPr/>
      <dgm:t>
        <a:bodyPr/>
        <a:lstStyle/>
        <a:p>
          <a:endParaRPr lang="en-US"/>
        </a:p>
      </dgm:t>
    </dgm:pt>
    <dgm:pt modelId="{1BFCB7E4-21A1-4BB5-B677-97C21737BA70}" type="sibTrans" cxnId="{58C4482E-6268-48E6-AAD3-3724FA78C8BB}">
      <dgm:prSet/>
      <dgm:spPr/>
      <dgm:t>
        <a:bodyPr/>
        <a:lstStyle/>
        <a:p>
          <a:endParaRPr lang="en-US"/>
        </a:p>
      </dgm:t>
    </dgm:pt>
    <dgm:pt modelId="{0C5A3489-BFBA-4BEB-A0B1-387E106798EB}">
      <dgm:prSet/>
      <dgm:spPr/>
      <dgm:t>
        <a:bodyPr/>
        <a:lstStyle/>
        <a:p>
          <a:r>
            <a:rPr lang="en-US" b="0" i="0"/>
            <a:t>Physical Memory Breakdown: The physical address space is divided into blocks called "frames" that are the same size as pages.</a:t>
          </a:r>
          <a:endParaRPr lang="en-US"/>
        </a:p>
      </dgm:t>
    </dgm:pt>
    <dgm:pt modelId="{690BE99E-A71C-447F-8CAB-71C8619FA98F}" type="parTrans" cxnId="{7B50F575-95B1-4B67-8168-4BC1F917E9DB}">
      <dgm:prSet/>
      <dgm:spPr/>
      <dgm:t>
        <a:bodyPr/>
        <a:lstStyle/>
        <a:p>
          <a:endParaRPr lang="en-US"/>
        </a:p>
      </dgm:t>
    </dgm:pt>
    <dgm:pt modelId="{3B3D6B82-C113-4FCE-B46A-D4F5FD9AFAD1}" type="sibTrans" cxnId="{7B50F575-95B1-4B67-8168-4BC1F917E9DB}">
      <dgm:prSet/>
      <dgm:spPr/>
      <dgm:t>
        <a:bodyPr/>
        <a:lstStyle/>
        <a:p>
          <a:endParaRPr lang="en-US"/>
        </a:p>
      </dgm:t>
    </dgm:pt>
    <dgm:pt modelId="{1779C7A0-42A4-4208-A7F9-D4313FCE8514}">
      <dgm:prSet/>
      <dgm:spPr/>
      <dgm:t>
        <a:bodyPr/>
        <a:lstStyle/>
        <a:p>
          <a:r>
            <a:rPr lang="en-US" b="0" i="0"/>
            <a:t>Page Table: Maintains the mapping between the virtual pages and the physical frames.</a:t>
          </a:r>
          <a:endParaRPr lang="en-US"/>
        </a:p>
      </dgm:t>
    </dgm:pt>
    <dgm:pt modelId="{C6890F60-485A-41C6-B620-B05133477EEC}" type="parTrans" cxnId="{01570615-09CD-457B-982B-D2DFB91A5176}">
      <dgm:prSet/>
      <dgm:spPr/>
      <dgm:t>
        <a:bodyPr/>
        <a:lstStyle/>
        <a:p>
          <a:endParaRPr lang="en-US"/>
        </a:p>
      </dgm:t>
    </dgm:pt>
    <dgm:pt modelId="{08D52ECC-A366-47B9-B93C-28F8CCA28F8E}" type="sibTrans" cxnId="{01570615-09CD-457B-982B-D2DFB91A5176}">
      <dgm:prSet/>
      <dgm:spPr/>
      <dgm:t>
        <a:bodyPr/>
        <a:lstStyle/>
        <a:p>
          <a:endParaRPr lang="en-US"/>
        </a:p>
      </dgm:t>
    </dgm:pt>
    <dgm:pt modelId="{77FA4759-3389-44B2-AEF8-50B19A7A5161}">
      <dgm:prSet/>
      <dgm:spPr/>
      <dgm:t>
        <a:bodyPr/>
        <a:lstStyle/>
        <a:p>
          <a:r>
            <a:rPr lang="en-US" b="0" i="0"/>
            <a:t>Translation Lookaside Buffer (TLB): A cache used to reduce the time taken to access the page table during address translation.</a:t>
          </a:r>
          <a:endParaRPr lang="en-US"/>
        </a:p>
      </dgm:t>
    </dgm:pt>
    <dgm:pt modelId="{35641682-E663-49C4-9FD6-5A8F24209501}" type="parTrans" cxnId="{6619A66F-A200-488A-B0DF-E55BD04D1C6A}">
      <dgm:prSet/>
      <dgm:spPr/>
      <dgm:t>
        <a:bodyPr/>
        <a:lstStyle/>
        <a:p>
          <a:endParaRPr lang="en-US"/>
        </a:p>
      </dgm:t>
    </dgm:pt>
    <dgm:pt modelId="{73A847D9-4224-4EC9-B3E6-8E47A616042F}" type="sibTrans" cxnId="{6619A66F-A200-488A-B0DF-E55BD04D1C6A}">
      <dgm:prSet/>
      <dgm:spPr/>
      <dgm:t>
        <a:bodyPr/>
        <a:lstStyle/>
        <a:p>
          <a:endParaRPr lang="en-US"/>
        </a:p>
      </dgm:t>
    </dgm:pt>
    <dgm:pt modelId="{317FF932-AE97-458D-A974-ED60B28BD62F}" type="pres">
      <dgm:prSet presAssocID="{0F71E6A4-032D-4015-9FC6-FE8AC26F24E8}" presName="root" presStyleCnt="0">
        <dgm:presLayoutVars>
          <dgm:dir/>
          <dgm:resizeHandles val="exact"/>
        </dgm:presLayoutVars>
      </dgm:prSet>
      <dgm:spPr/>
    </dgm:pt>
    <dgm:pt modelId="{34B8686F-33AA-41CF-96F7-44AFE1E293E6}" type="pres">
      <dgm:prSet presAssocID="{A9B5E2B9-6AB7-4BDF-8948-2C424F76A82E}" presName="compNode" presStyleCnt="0"/>
      <dgm:spPr/>
    </dgm:pt>
    <dgm:pt modelId="{5CDD8331-839E-42DF-A1A8-17F4E6DF4297}" type="pres">
      <dgm:prSet presAssocID="{A9B5E2B9-6AB7-4BDF-8948-2C424F76A82E}" presName="bgRect" presStyleLbl="bgShp" presStyleIdx="0" presStyleCnt="4"/>
      <dgm:spPr/>
    </dgm:pt>
    <dgm:pt modelId="{5B034650-0AC2-412D-ABE8-F3DF677861B7}" type="pres">
      <dgm:prSet presAssocID="{A9B5E2B9-6AB7-4BDF-8948-2C424F76A82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64AB20F-75CA-4ECE-B7C5-78DF50E9ED54}" type="pres">
      <dgm:prSet presAssocID="{A9B5E2B9-6AB7-4BDF-8948-2C424F76A82E}" presName="spaceRect" presStyleCnt="0"/>
      <dgm:spPr/>
    </dgm:pt>
    <dgm:pt modelId="{002EA0CF-5587-424B-AFAA-11C6079E5F43}" type="pres">
      <dgm:prSet presAssocID="{A9B5E2B9-6AB7-4BDF-8948-2C424F76A82E}" presName="parTx" presStyleLbl="revTx" presStyleIdx="0" presStyleCnt="4">
        <dgm:presLayoutVars>
          <dgm:chMax val="0"/>
          <dgm:chPref val="0"/>
        </dgm:presLayoutVars>
      </dgm:prSet>
      <dgm:spPr/>
    </dgm:pt>
    <dgm:pt modelId="{EE051A2C-5B97-40C8-9537-934EA2A275C4}" type="pres">
      <dgm:prSet presAssocID="{1BFCB7E4-21A1-4BB5-B677-97C21737BA70}" presName="sibTrans" presStyleCnt="0"/>
      <dgm:spPr/>
    </dgm:pt>
    <dgm:pt modelId="{676D51FB-32E0-45E4-B4CB-447ED9530B20}" type="pres">
      <dgm:prSet presAssocID="{0C5A3489-BFBA-4BEB-A0B1-387E106798EB}" presName="compNode" presStyleCnt="0"/>
      <dgm:spPr/>
    </dgm:pt>
    <dgm:pt modelId="{BA7B6EAF-8DB4-4812-8EBF-FC835F477293}" type="pres">
      <dgm:prSet presAssocID="{0C5A3489-BFBA-4BEB-A0B1-387E106798EB}" presName="bgRect" presStyleLbl="bgShp" presStyleIdx="1" presStyleCnt="4"/>
      <dgm:spPr/>
    </dgm:pt>
    <dgm:pt modelId="{BA77985E-6373-46DA-A41D-F71003EADE07}" type="pres">
      <dgm:prSet presAssocID="{0C5A3489-BFBA-4BEB-A0B1-387E106798E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D39B7C72-5ED9-4060-A471-FF3EAD3EAE35}" type="pres">
      <dgm:prSet presAssocID="{0C5A3489-BFBA-4BEB-A0B1-387E106798EB}" presName="spaceRect" presStyleCnt="0"/>
      <dgm:spPr/>
    </dgm:pt>
    <dgm:pt modelId="{5E2384F3-907B-4477-AEF0-BE804EE60D35}" type="pres">
      <dgm:prSet presAssocID="{0C5A3489-BFBA-4BEB-A0B1-387E106798EB}" presName="parTx" presStyleLbl="revTx" presStyleIdx="1" presStyleCnt="4">
        <dgm:presLayoutVars>
          <dgm:chMax val="0"/>
          <dgm:chPref val="0"/>
        </dgm:presLayoutVars>
      </dgm:prSet>
      <dgm:spPr/>
    </dgm:pt>
    <dgm:pt modelId="{50F4CEA9-F5E6-49E6-8BEE-BEA69F2B1B61}" type="pres">
      <dgm:prSet presAssocID="{3B3D6B82-C113-4FCE-B46A-D4F5FD9AFAD1}" presName="sibTrans" presStyleCnt="0"/>
      <dgm:spPr/>
    </dgm:pt>
    <dgm:pt modelId="{65ACDE41-0879-4B63-9746-5F3CAB104045}" type="pres">
      <dgm:prSet presAssocID="{1779C7A0-42A4-4208-A7F9-D4313FCE8514}" presName="compNode" presStyleCnt="0"/>
      <dgm:spPr/>
    </dgm:pt>
    <dgm:pt modelId="{6DA85216-0864-4B99-A34F-75BA18AE9643}" type="pres">
      <dgm:prSet presAssocID="{1779C7A0-42A4-4208-A7F9-D4313FCE8514}" presName="bgRect" presStyleLbl="bgShp" presStyleIdx="2" presStyleCnt="4"/>
      <dgm:spPr/>
    </dgm:pt>
    <dgm:pt modelId="{55F6E239-C949-4D5C-9F35-7E8D984D8FDC}" type="pres">
      <dgm:prSet presAssocID="{1779C7A0-42A4-4208-A7F9-D4313FCE85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32ACDF42-5710-422D-AE1D-4E338725FB67}" type="pres">
      <dgm:prSet presAssocID="{1779C7A0-42A4-4208-A7F9-D4313FCE8514}" presName="spaceRect" presStyleCnt="0"/>
      <dgm:spPr/>
    </dgm:pt>
    <dgm:pt modelId="{23B25E9F-D185-47E1-B55D-9A22293120B7}" type="pres">
      <dgm:prSet presAssocID="{1779C7A0-42A4-4208-A7F9-D4313FCE8514}" presName="parTx" presStyleLbl="revTx" presStyleIdx="2" presStyleCnt="4">
        <dgm:presLayoutVars>
          <dgm:chMax val="0"/>
          <dgm:chPref val="0"/>
        </dgm:presLayoutVars>
      </dgm:prSet>
      <dgm:spPr/>
    </dgm:pt>
    <dgm:pt modelId="{29DC3DCF-3789-4EE3-888D-CA410885DBD8}" type="pres">
      <dgm:prSet presAssocID="{08D52ECC-A366-47B9-B93C-28F8CCA28F8E}" presName="sibTrans" presStyleCnt="0"/>
      <dgm:spPr/>
    </dgm:pt>
    <dgm:pt modelId="{BD61C3B1-3888-4755-96A3-1C414DD241B0}" type="pres">
      <dgm:prSet presAssocID="{77FA4759-3389-44B2-AEF8-50B19A7A5161}" presName="compNode" presStyleCnt="0"/>
      <dgm:spPr/>
    </dgm:pt>
    <dgm:pt modelId="{D3D839D4-3650-4C8F-A3DA-D8DA499DD82F}" type="pres">
      <dgm:prSet presAssocID="{77FA4759-3389-44B2-AEF8-50B19A7A5161}" presName="bgRect" presStyleLbl="bgShp" presStyleIdx="3" presStyleCnt="4"/>
      <dgm:spPr/>
    </dgm:pt>
    <dgm:pt modelId="{FEA2E570-5FC1-4226-B419-4A2452B0DCF2}" type="pres">
      <dgm:prSet presAssocID="{77FA4759-3389-44B2-AEF8-50B19A7A51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770A6C8-E4F5-43BE-93A3-61D3E0F0954A}" type="pres">
      <dgm:prSet presAssocID="{77FA4759-3389-44B2-AEF8-50B19A7A5161}" presName="spaceRect" presStyleCnt="0"/>
      <dgm:spPr/>
    </dgm:pt>
    <dgm:pt modelId="{A680B06A-49D5-44BC-8133-1E5921CAD976}" type="pres">
      <dgm:prSet presAssocID="{77FA4759-3389-44B2-AEF8-50B19A7A5161}" presName="parTx" presStyleLbl="revTx" presStyleIdx="3" presStyleCnt="4">
        <dgm:presLayoutVars>
          <dgm:chMax val="0"/>
          <dgm:chPref val="0"/>
        </dgm:presLayoutVars>
      </dgm:prSet>
      <dgm:spPr/>
    </dgm:pt>
  </dgm:ptLst>
  <dgm:cxnLst>
    <dgm:cxn modelId="{5038780E-96A8-48EF-A484-C7C36590CEF5}" type="presOf" srcId="{A9B5E2B9-6AB7-4BDF-8948-2C424F76A82E}" destId="{002EA0CF-5587-424B-AFAA-11C6079E5F43}" srcOrd="0" destOrd="0" presId="urn:microsoft.com/office/officeart/2018/2/layout/IconVerticalSolidList"/>
    <dgm:cxn modelId="{01570615-09CD-457B-982B-D2DFB91A5176}" srcId="{0F71E6A4-032D-4015-9FC6-FE8AC26F24E8}" destId="{1779C7A0-42A4-4208-A7F9-D4313FCE8514}" srcOrd="2" destOrd="0" parTransId="{C6890F60-485A-41C6-B620-B05133477EEC}" sibTransId="{08D52ECC-A366-47B9-B93C-28F8CCA28F8E}"/>
    <dgm:cxn modelId="{58C4482E-6268-48E6-AAD3-3724FA78C8BB}" srcId="{0F71E6A4-032D-4015-9FC6-FE8AC26F24E8}" destId="{A9B5E2B9-6AB7-4BDF-8948-2C424F76A82E}" srcOrd="0" destOrd="0" parTransId="{E3D3EBED-6D8B-4B3B-8B92-246D14C69C78}" sibTransId="{1BFCB7E4-21A1-4BB5-B677-97C21737BA70}"/>
    <dgm:cxn modelId="{D8FBD738-8341-4C02-BD86-CFEBB5BBD1B0}" type="presOf" srcId="{0F71E6A4-032D-4015-9FC6-FE8AC26F24E8}" destId="{317FF932-AE97-458D-A974-ED60B28BD62F}" srcOrd="0" destOrd="0" presId="urn:microsoft.com/office/officeart/2018/2/layout/IconVerticalSolidList"/>
    <dgm:cxn modelId="{6619A66F-A200-488A-B0DF-E55BD04D1C6A}" srcId="{0F71E6A4-032D-4015-9FC6-FE8AC26F24E8}" destId="{77FA4759-3389-44B2-AEF8-50B19A7A5161}" srcOrd="3" destOrd="0" parTransId="{35641682-E663-49C4-9FD6-5A8F24209501}" sibTransId="{73A847D9-4224-4EC9-B3E6-8E47A616042F}"/>
    <dgm:cxn modelId="{7B50F575-95B1-4B67-8168-4BC1F917E9DB}" srcId="{0F71E6A4-032D-4015-9FC6-FE8AC26F24E8}" destId="{0C5A3489-BFBA-4BEB-A0B1-387E106798EB}" srcOrd="1" destOrd="0" parTransId="{690BE99E-A71C-447F-8CAB-71C8619FA98F}" sibTransId="{3B3D6B82-C113-4FCE-B46A-D4F5FD9AFAD1}"/>
    <dgm:cxn modelId="{4B9D2C98-3AD8-4D5A-910B-25E22ECDD6EC}" type="presOf" srcId="{77FA4759-3389-44B2-AEF8-50B19A7A5161}" destId="{A680B06A-49D5-44BC-8133-1E5921CAD976}" srcOrd="0" destOrd="0" presId="urn:microsoft.com/office/officeart/2018/2/layout/IconVerticalSolidList"/>
    <dgm:cxn modelId="{DB69ACAC-6CE6-4B08-BE08-5AA14C9A5370}" type="presOf" srcId="{1779C7A0-42A4-4208-A7F9-D4313FCE8514}" destId="{23B25E9F-D185-47E1-B55D-9A22293120B7}" srcOrd="0" destOrd="0" presId="urn:microsoft.com/office/officeart/2018/2/layout/IconVerticalSolidList"/>
    <dgm:cxn modelId="{150A02F2-DFE0-4310-AD5C-AFD91C7446D0}" type="presOf" srcId="{0C5A3489-BFBA-4BEB-A0B1-387E106798EB}" destId="{5E2384F3-907B-4477-AEF0-BE804EE60D35}" srcOrd="0" destOrd="0" presId="urn:microsoft.com/office/officeart/2018/2/layout/IconVerticalSolidList"/>
    <dgm:cxn modelId="{27F8A7F6-AF5A-4BE4-9C6C-9478ADB79273}" type="presParOf" srcId="{317FF932-AE97-458D-A974-ED60B28BD62F}" destId="{34B8686F-33AA-41CF-96F7-44AFE1E293E6}" srcOrd="0" destOrd="0" presId="urn:microsoft.com/office/officeart/2018/2/layout/IconVerticalSolidList"/>
    <dgm:cxn modelId="{242C20F4-0A9E-45FA-B7C9-71BF51792C9F}" type="presParOf" srcId="{34B8686F-33AA-41CF-96F7-44AFE1E293E6}" destId="{5CDD8331-839E-42DF-A1A8-17F4E6DF4297}" srcOrd="0" destOrd="0" presId="urn:microsoft.com/office/officeart/2018/2/layout/IconVerticalSolidList"/>
    <dgm:cxn modelId="{4666168E-13BE-4C3E-8607-2AFE6C53E25F}" type="presParOf" srcId="{34B8686F-33AA-41CF-96F7-44AFE1E293E6}" destId="{5B034650-0AC2-412D-ABE8-F3DF677861B7}" srcOrd="1" destOrd="0" presId="urn:microsoft.com/office/officeart/2018/2/layout/IconVerticalSolidList"/>
    <dgm:cxn modelId="{1382F5C5-A3F5-45A2-B4B8-61B01505EEB7}" type="presParOf" srcId="{34B8686F-33AA-41CF-96F7-44AFE1E293E6}" destId="{564AB20F-75CA-4ECE-B7C5-78DF50E9ED54}" srcOrd="2" destOrd="0" presId="urn:microsoft.com/office/officeart/2018/2/layout/IconVerticalSolidList"/>
    <dgm:cxn modelId="{5936D05E-536D-419C-8B61-B3193DD86636}" type="presParOf" srcId="{34B8686F-33AA-41CF-96F7-44AFE1E293E6}" destId="{002EA0CF-5587-424B-AFAA-11C6079E5F43}" srcOrd="3" destOrd="0" presId="urn:microsoft.com/office/officeart/2018/2/layout/IconVerticalSolidList"/>
    <dgm:cxn modelId="{7BF7AD02-6555-4555-929A-1A18423F911B}" type="presParOf" srcId="{317FF932-AE97-458D-A974-ED60B28BD62F}" destId="{EE051A2C-5B97-40C8-9537-934EA2A275C4}" srcOrd="1" destOrd="0" presId="urn:microsoft.com/office/officeart/2018/2/layout/IconVerticalSolidList"/>
    <dgm:cxn modelId="{EB60D4C9-55C7-4E36-9051-AB6C4EAE280D}" type="presParOf" srcId="{317FF932-AE97-458D-A974-ED60B28BD62F}" destId="{676D51FB-32E0-45E4-B4CB-447ED9530B20}" srcOrd="2" destOrd="0" presId="urn:microsoft.com/office/officeart/2018/2/layout/IconVerticalSolidList"/>
    <dgm:cxn modelId="{2DDA7F6F-184C-4C55-B9A2-1A0F2C127A32}" type="presParOf" srcId="{676D51FB-32E0-45E4-B4CB-447ED9530B20}" destId="{BA7B6EAF-8DB4-4812-8EBF-FC835F477293}" srcOrd="0" destOrd="0" presId="urn:microsoft.com/office/officeart/2018/2/layout/IconVerticalSolidList"/>
    <dgm:cxn modelId="{11DF14D8-72A7-4B65-A50C-11DE96413DE9}" type="presParOf" srcId="{676D51FB-32E0-45E4-B4CB-447ED9530B20}" destId="{BA77985E-6373-46DA-A41D-F71003EADE07}" srcOrd="1" destOrd="0" presId="urn:microsoft.com/office/officeart/2018/2/layout/IconVerticalSolidList"/>
    <dgm:cxn modelId="{DC3E7340-0927-49DC-882E-DB4A67687AD9}" type="presParOf" srcId="{676D51FB-32E0-45E4-B4CB-447ED9530B20}" destId="{D39B7C72-5ED9-4060-A471-FF3EAD3EAE35}" srcOrd="2" destOrd="0" presId="urn:microsoft.com/office/officeart/2018/2/layout/IconVerticalSolidList"/>
    <dgm:cxn modelId="{B132C7A3-B9E6-41D8-8D71-1EB4322A4F4D}" type="presParOf" srcId="{676D51FB-32E0-45E4-B4CB-447ED9530B20}" destId="{5E2384F3-907B-4477-AEF0-BE804EE60D35}" srcOrd="3" destOrd="0" presId="urn:microsoft.com/office/officeart/2018/2/layout/IconVerticalSolidList"/>
    <dgm:cxn modelId="{E6148474-EEBD-44EA-86EE-68A8574A2E63}" type="presParOf" srcId="{317FF932-AE97-458D-A974-ED60B28BD62F}" destId="{50F4CEA9-F5E6-49E6-8BEE-BEA69F2B1B61}" srcOrd="3" destOrd="0" presId="urn:microsoft.com/office/officeart/2018/2/layout/IconVerticalSolidList"/>
    <dgm:cxn modelId="{638E7A41-D184-4CCD-9B15-ECA7DEB3B2F7}" type="presParOf" srcId="{317FF932-AE97-458D-A974-ED60B28BD62F}" destId="{65ACDE41-0879-4B63-9746-5F3CAB104045}" srcOrd="4" destOrd="0" presId="urn:microsoft.com/office/officeart/2018/2/layout/IconVerticalSolidList"/>
    <dgm:cxn modelId="{1CF5E66D-0FEC-407A-8CBD-5B3468BF7BA6}" type="presParOf" srcId="{65ACDE41-0879-4B63-9746-5F3CAB104045}" destId="{6DA85216-0864-4B99-A34F-75BA18AE9643}" srcOrd="0" destOrd="0" presId="urn:microsoft.com/office/officeart/2018/2/layout/IconVerticalSolidList"/>
    <dgm:cxn modelId="{74696B55-60BC-4544-93C6-675D2B319455}" type="presParOf" srcId="{65ACDE41-0879-4B63-9746-5F3CAB104045}" destId="{55F6E239-C949-4D5C-9F35-7E8D984D8FDC}" srcOrd="1" destOrd="0" presId="urn:microsoft.com/office/officeart/2018/2/layout/IconVerticalSolidList"/>
    <dgm:cxn modelId="{F54DF735-8EAB-454C-9E50-795874BF5A6F}" type="presParOf" srcId="{65ACDE41-0879-4B63-9746-5F3CAB104045}" destId="{32ACDF42-5710-422D-AE1D-4E338725FB67}" srcOrd="2" destOrd="0" presId="urn:microsoft.com/office/officeart/2018/2/layout/IconVerticalSolidList"/>
    <dgm:cxn modelId="{280E6AE0-0260-47FD-BC09-148430770D1A}" type="presParOf" srcId="{65ACDE41-0879-4B63-9746-5F3CAB104045}" destId="{23B25E9F-D185-47E1-B55D-9A22293120B7}" srcOrd="3" destOrd="0" presId="urn:microsoft.com/office/officeart/2018/2/layout/IconVerticalSolidList"/>
    <dgm:cxn modelId="{8B517425-4C38-44E0-827F-F8890AAF017B}" type="presParOf" srcId="{317FF932-AE97-458D-A974-ED60B28BD62F}" destId="{29DC3DCF-3789-4EE3-888D-CA410885DBD8}" srcOrd="5" destOrd="0" presId="urn:microsoft.com/office/officeart/2018/2/layout/IconVerticalSolidList"/>
    <dgm:cxn modelId="{6F7F5379-AF50-4326-A058-110A9EC4438D}" type="presParOf" srcId="{317FF932-AE97-458D-A974-ED60B28BD62F}" destId="{BD61C3B1-3888-4755-96A3-1C414DD241B0}" srcOrd="6" destOrd="0" presId="urn:microsoft.com/office/officeart/2018/2/layout/IconVerticalSolidList"/>
    <dgm:cxn modelId="{26F93720-85BB-417C-B354-F4EC8D3BFA9B}" type="presParOf" srcId="{BD61C3B1-3888-4755-96A3-1C414DD241B0}" destId="{D3D839D4-3650-4C8F-A3DA-D8DA499DD82F}" srcOrd="0" destOrd="0" presId="urn:microsoft.com/office/officeart/2018/2/layout/IconVerticalSolidList"/>
    <dgm:cxn modelId="{D97B62AA-352F-419B-91BD-FA1168BB710E}" type="presParOf" srcId="{BD61C3B1-3888-4755-96A3-1C414DD241B0}" destId="{FEA2E570-5FC1-4226-B419-4A2452B0DCF2}" srcOrd="1" destOrd="0" presId="urn:microsoft.com/office/officeart/2018/2/layout/IconVerticalSolidList"/>
    <dgm:cxn modelId="{4FAB73F9-D9FE-417D-AA31-6617B45C7DFB}" type="presParOf" srcId="{BD61C3B1-3888-4755-96A3-1C414DD241B0}" destId="{B770A6C8-E4F5-43BE-93A3-61D3E0F0954A}" srcOrd="2" destOrd="0" presId="urn:microsoft.com/office/officeart/2018/2/layout/IconVerticalSolidList"/>
    <dgm:cxn modelId="{5570A9DC-5136-4115-86E4-A3822E010F30}" type="presParOf" srcId="{BD61C3B1-3888-4755-96A3-1C414DD241B0}" destId="{A680B06A-49D5-44BC-8133-1E5921CAD9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79C93-BC09-5D4D-B8CC-1A11847C1ABA}">
      <dsp:nvSpPr>
        <dsp:cNvPr id="0" name=""/>
        <dsp:cNvSpPr/>
      </dsp:nvSpPr>
      <dsp:spPr>
        <a:xfrm>
          <a:off x="2790628" y="2708646"/>
          <a:ext cx="534534" cy="1723873"/>
        </a:xfrm>
        <a:custGeom>
          <a:avLst/>
          <a:gdLst/>
          <a:ahLst/>
          <a:cxnLst/>
          <a:rect l="0" t="0" r="0" b="0"/>
          <a:pathLst>
            <a:path>
              <a:moveTo>
                <a:pt x="0" y="0"/>
              </a:moveTo>
              <a:lnTo>
                <a:pt x="267267" y="0"/>
              </a:lnTo>
              <a:lnTo>
                <a:pt x="267267" y="1723873"/>
              </a:lnTo>
              <a:lnTo>
                <a:pt x="534534" y="1723873"/>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DF4B6-A134-3842-814F-CA1C08850E4B}">
      <dsp:nvSpPr>
        <dsp:cNvPr id="0" name=""/>
        <dsp:cNvSpPr/>
      </dsp:nvSpPr>
      <dsp:spPr>
        <a:xfrm>
          <a:off x="2790628" y="2708646"/>
          <a:ext cx="534534" cy="574624"/>
        </a:xfrm>
        <a:custGeom>
          <a:avLst/>
          <a:gdLst/>
          <a:ahLst/>
          <a:cxnLst/>
          <a:rect l="0" t="0" r="0" b="0"/>
          <a:pathLst>
            <a:path>
              <a:moveTo>
                <a:pt x="0" y="0"/>
              </a:moveTo>
              <a:lnTo>
                <a:pt x="267267" y="0"/>
              </a:lnTo>
              <a:lnTo>
                <a:pt x="267267" y="574624"/>
              </a:lnTo>
              <a:lnTo>
                <a:pt x="534534" y="574624"/>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5835A-25C4-CD44-BCBC-A4B04E4454A1}">
      <dsp:nvSpPr>
        <dsp:cNvPr id="0" name=""/>
        <dsp:cNvSpPr/>
      </dsp:nvSpPr>
      <dsp:spPr>
        <a:xfrm>
          <a:off x="2790628" y="2134022"/>
          <a:ext cx="534534" cy="574624"/>
        </a:xfrm>
        <a:custGeom>
          <a:avLst/>
          <a:gdLst/>
          <a:ahLst/>
          <a:cxnLst/>
          <a:rect l="0" t="0" r="0" b="0"/>
          <a:pathLst>
            <a:path>
              <a:moveTo>
                <a:pt x="0" y="574624"/>
              </a:moveTo>
              <a:lnTo>
                <a:pt x="267267" y="574624"/>
              </a:lnTo>
              <a:lnTo>
                <a:pt x="267267" y="0"/>
              </a:lnTo>
              <a:lnTo>
                <a:pt x="534534"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915ABE-12C0-1E44-87D1-1E91FB9043FC}">
      <dsp:nvSpPr>
        <dsp:cNvPr id="0" name=""/>
        <dsp:cNvSpPr/>
      </dsp:nvSpPr>
      <dsp:spPr>
        <a:xfrm>
          <a:off x="2790628" y="984772"/>
          <a:ext cx="534534" cy="1723873"/>
        </a:xfrm>
        <a:custGeom>
          <a:avLst/>
          <a:gdLst/>
          <a:ahLst/>
          <a:cxnLst/>
          <a:rect l="0" t="0" r="0" b="0"/>
          <a:pathLst>
            <a:path>
              <a:moveTo>
                <a:pt x="0" y="1723873"/>
              </a:moveTo>
              <a:lnTo>
                <a:pt x="267267" y="1723873"/>
              </a:lnTo>
              <a:lnTo>
                <a:pt x="267267" y="0"/>
              </a:lnTo>
              <a:lnTo>
                <a:pt x="534534"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29843C-CD96-F344-AA44-359A6924ADE3}">
      <dsp:nvSpPr>
        <dsp:cNvPr id="0" name=""/>
        <dsp:cNvSpPr/>
      </dsp:nvSpPr>
      <dsp:spPr>
        <a:xfrm>
          <a:off x="117955" y="2565"/>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Definition: ISA defines the set of instructions that a processor can execute and acts as the interface between hardware and software.</a:t>
          </a:r>
        </a:p>
      </dsp:txBody>
      <dsp:txXfrm>
        <a:off x="117955" y="2565"/>
        <a:ext cx="2672672" cy="815165"/>
      </dsp:txXfrm>
    </dsp:sp>
    <dsp:sp modelId="{EB61B37D-641F-324C-AC25-0FC2DC541FD8}">
      <dsp:nvSpPr>
        <dsp:cNvPr id="0" name=""/>
        <dsp:cNvSpPr/>
      </dsp:nvSpPr>
      <dsp:spPr>
        <a:xfrm>
          <a:off x="117955" y="1151814"/>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Importance: Determines how software communicates with the CPU and affects performance, efficiency, and purpose of the computing system.</a:t>
          </a:r>
        </a:p>
      </dsp:txBody>
      <dsp:txXfrm>
        <a:off x="117955" y="1151814"/>
        <a:ext cx="2672672" cy="815165"/>
      </dsp:txXfrm>
    </dsp:sp>
    <dsp:sp modelId="{05B7CECC-25C3-F34E-A8E3-0A8414F222A7}">
      <dsp:nvSpPr>
        <dsp:cNvPr id="0" name=""/>
        <dsp:cNvSpPr/>
      </dsp:nvSpPr>
      <dsp:spPr>
        <a:xfrm>
          <a:off x="117955" y="2301064"/>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Types of ISA:</a:t>
          </a:r>
        </a:p>
      </dsp:txBody>
      <dsp:txXfrm>
        <a:off x="117955" y="2301064"/>
        <a:ext cx="2672672" cy="815165"/>
      </dsp:txXfrm>
    </dsp:sp>
    <dsp:sp modelId="{B1F12445-0FD7-E940-910A-E179B91776B8}">
      <dsp:nvSpPr>
        <dsp:cNvPr id="0" name=""/>
        <dsp:cNvSpPr/>
      </dsp:nvSpPr>
      <dsp:spPr>
        <a:xfrm>
          <a:off x="3325163" y="577190"/>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RISC (Reduced Instruction Set Computing)</a:t>
          </a:r>
        </a:p>
      </dsp:txBody>
      <dsp:txXfrm>
        <a:off x="3325163" y="577190"/>
        <a:ext cx="2672672" cy="815165"/>
      </dsp:txXfrm>
    </dsp:sp>
    <dsp:sp modelId="{FEA3C1C6-0F6A-DA49-8FA6-21DED7A5C8AB}">
      <dsp:nvSpPr>
        <dsp:cNvPr id="0" name=""/>
        <dsp:cNvSpPr/>
      </dsp:nvSpPr>
      <dsp:spPr>
        <a:xfrm>
          <a:off x="3325163" y="1726439"/>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CISC (Complex Instruction Set Computing)</a:t>
          </a:r>
        </a:p>
      </dsp:txBody>
      <dsp:txXfrm>
        <a:off x="3325163" y="1726439"/>
        <a:ext cx="2672672" cy="815165"/>
      </dsp:txXfrm>
    </dsp:sp>
    <dsp:sp modelId="{B6161CC4-F953-2643-8778-B70AA7ABF512}">
      <dsp:nvSpPr>
        <dsp:cNvPr id="0" name=""/>
        <dsp:cNvSpPr/>
      </dsp:nvSpPr>
      <dsp:spPr>
        <a:xfrm>
          <a:off x="3325163" y="2875688"/>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VLIW (Very Long Instruction Word)</a:t>
          </a:r>
        </a:p>
      </dsp:txBody>
      <dsp:txXfrm>
        <a:off x="3325163" y="2875688"/>
        <a:ext cx="2672672" cy="815165"/>
      </dsp:txXfrm>
    </dsp:sp>
    <dsp:sp modelId="{B06DB8CA-F044-8B4E-8671-11268074D458}">
      <dsp:nvSpPr>
        <dsp:cNvPr id="0" name=""/>
        <dsp:cNvSpPr/>
      </dsp:nvSpPr>
      <dsp:spPr>
        <a:xfrm>
          <a:off x="3325163" y="4024938"/>
          <a:ext cx="2672672" cy="81516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EPIC (Explicitly Parallel Instruction Computing)</a:t>
          </a:r>
          <a:br>
            <a:rPr lang="en-US" sz="1300" kern="1200"/>
          </a:br>
          <a:endParaRPr lang="en-US" sz="1300" kern="1200"/>
        </a:p>
      </dsp:txBody>
      <dsp:txXfrm>
        <a:off x="3325163" y="4024938"/>
        <a:ext cx="2672672" cy="8151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60EA-DDC2-AC46-98A6-E8844462A604}">
      <dsp:nvSpPr>
        <dsp:cNvPr id="0" name=""/>
        <dsp:cNvSpPr/>
      </dsp:nvSpPr>
      <dsp:spPr>
        <a:xfrm>
          <a:off x="477481"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page reference string is a sequence that represents pages being accessed over time: 2, 3, 4, 2, 1, 3, 7, 5, 4, 3, 2, 3, 1.</a:t>
          </a:r>
          <a:endParaRPr lang="en-US" sz="1400" kern="1200"/>
        </a:p>
      </dsp:txBody>
      <dsp:txXfrm>
        <a:off x="477481" y="1327"/>
        <a:ext cx="2470806" cy="1482483"/>
      </dsp:txXfrm>
    </dsp:sp>
    <dsp:sp modelId="{DB934364-9DD7-8342-9564-CB78AEE16354}">
      <dsp:nvSpPr>
        <dsp:cNvPr id="0" name=""/>
        <dsp:cNvSpPr/>
      </dsp:nvSpPr>
      <dsp:spPr>
        <a:xfrm>
          <a:off x="3195369"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With 4 frames in memory, we apply the Least Recently Used (LRU) algorithm to manage which pages are in memory.</a:t>
          </a:r>
          <a:endParaRPr lang="en-US" sz="1400" kern="1200"/>
        </a:p>
      </dsp:txBody>
      <dsp:txXfrm>
        <a:off x="3195369" y="1327"/>
        <a:ext cx="2470806" cy="1482483"/>
      </dsp:txXfrm>
    </dsp:sp>
    <dsp:sp modelId="{1666ABCB-411C-1B47-B597-F51B55C1503B}">
      <dsp:nvSpPr>
        <dsp:cNvPr id="0" name=""/>
        <dsp:cNvSpPr/>
      </dsp:nvSpPr>
      <dsp:spPr>
        <a:xfrm>
          <a:off x="5913256"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 page hit occurs when a requested page is already in one of the available frames. A page miss occurs when the requested page is not in any frame, necessitating a page replacement.</a:t>
          </a:r>
          <a:endParaRPr lang="en-US" sz="1400" kern="1200"/>
        </a:p>
      </dsp:txBody>
      <dsp:txXfrm>
        <a:off x="5913256" y="1327"/>
        <a:ext cx="2470806" cy="1482483"/>
      </dsp:txXfrm>
    </dsp:sp>
    <dsp:sp modelId="{6C2B5CCB-A115-5142-9A7E-1EE4B3399B0F}">
      <dsp:nvSpPr>
        <dsp:cNvPr id="0" name=""/>
        <dsp:cNvSpPr/>
      </dsp:nvSpPr>
      <dsp:spPr>
        <a:xfrm>
          <a:off x="8631143"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For the given page reference string, the LRU algorithm results in 4 page hits and 9 page misses as tracked over time.</a:t>
          </a:r>
          <a:endParaRPr lang="en-US" sz="1400" kern="1200"/>
        </a:p>
      </dsp:txBody>
      <dsp:txXfrm>
        <a:off x="8631143" y="1327"/>
        <a:ext cx="2470806" cy="1482483"/>
      </dsp:txXfrm>
    </dsp:sp>
    <dsp:sp modelId="{2BC49FE6-5335-DC47-8646-9AE183763708}">
      <dsp:nvSpPr>
        <dsp:cNvPr id="0" name=""/>
        <dsp:cNvSpPr/>
      </dsp:nvSpPr>
      <dsp:spPr>
        <a:xfrm>
          <a:off x="477481"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Page hits are when the page reference matches one of the pages already in the frames. For example, the second '2' and the second and third '3' as well as the last '1'.</a:t>
          </a:r>
          <a:endParaRPr lang="en-US" sz="1400" kern="1200"/>
        </a:p>
      </dsp:txBody>
      <dsp:txXfrm>
        <a:off x="477481" y="1730892"/>
        <a:ext cx="2470806" cy="1482483"/>
      </dsp:txXfrm>
    </dsp:sp>
    <dsp:sp modelId="{ACFFB402-474C-3C4A-A034-6DFA11FB8982}">
      <dsp:nvSpPr>
        <dsp:cNvPr id="0" name=""/>
        <dsp:cNvSpPr/>
      </dsp:nvSpPr>
      <dsp:spPr>
        <a:xfrm>
          <a:off x="3195369"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Page misses prompt an update to the frames. The least recently used page is replaced with the new page. This is seen when '1' replaces '4', '7' replaces '2', '5' replaces '1', and so on.</a:t>
          </a:r>
          <a:endParaRPr lang="en-US" sz="1400" kern="1200"/>
        </a:p>
      </dsp:txBody>
      <dsp:txXfrm>
        <a:off x="3195369" y="1730892"/>
        <a:ext cx="2470806" cy="1482483"/>
      </dsp:txXfrm>
    </dsp:sp>
    <dsp:sp modelId="{221B7249-55D0-9149-9EB8-1F841B0B1B94}">
      <dsp:nvSpPr>
        <dsp:cNvPr id="0" name=""/>
        <dsp:cNvSpPr/>
      </dsp:nvSpPr>
      <dsp:spPr>
        <a:xfrm>
          <a:off x="5913256"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numbers above the frames indicate the sequence of page requests, and the changes in the frames illustrate the LRU algorithm in action.</a:t>
          </a:r>
          <a:endParaRPr lang="en-US" sz="1400" kern="1200"/>
        </a:p>
      </dsp:txBody>
      <dsp:txXfrm>
        <a:off x="5913256" y="1730892"/>
        <a:ext cx="2470806" cy="1482483"/>
      </dsp:txXfrm>
    </dsp:sp>
    <dsp:sp modelId="{CFF98773-65E2-6C41-A2AC-485363B379B5}">
      <dsp:nvSpPr>
        <dsp:cNvPr id="0" name=""/>
        <dsp:cNvSpPr/>
      </dsp:nvSpPr>
      <dsp:spPr>
        <a:xfrm>
          <a:off x="8631143"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As a result of the LRU page replacement policy, the frames undergo several changes before all page requests are served, which is depicted in the answer matrix.</a:t>
          </a:r>
          <a:endParaRPr lang="en-US" sz="1400" kern="1200"/>
        </a:p>
      </dsp:txBody>
      <dsp:txXfrm>
        <a:off x="8631143" y="1730892"/>
        <a:ext cx="2470806" cy="1482483"/>
      </dsp:txXfrm>
    </dsp:sp>
    <dsp:sp modelId="{8761B80A-A23B-134E-9B9A-92C9B8C5489A}">
      <dsp:nvSpPr>
        <dsp:cNvPr id="0" name=""/>
        <dsp:cNvSpPr/>
      </dsp:nvSpPr>
      <dsp:spPr>
        <a:xfrm>
          <a:off x="4554312" y="346045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LRU policy ensures that the pages that have not been used for the longest time are replaced first, making room for the newly requested pages.</a:t>
          </a:r>
          <a:br>
            <a:rPr lang="en-US" sz="1400" kern="1200"/>
          </a:br>
          <a:endParaRPr lang="en-US" sz="1400" kern="1200"/>
        </a:p>
      </dsp:txBody>
      <dsp:txXfrm>
        <a:off x="4554312" y="3460457"/>
        <a:ext cx="2470806" cy="1482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9F2D9-DD4C-3543-9E7D-45FFF5D0D8EE}">
      <dsp:nvSpPr>
        <dsp:cNvPr id="0" name=""/>
        <dsp:cNvSpPr/>
      </dsp:nvSpPr>
      <dsp:spPr>
        <a:xfrm rot="5400000">
          <a:off x="7494019" y="-3228252"/>
          <a:ext cx="759988"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t>Data transfer (load/store)</a:t>
          </a:r>
          <a:endParaRPr lang="en-US" sz="1600" kern="1200" dirty="0"/>
        </a:p>
        <a:p>
          <a:pPr marL="171450" lvl="1" indent="-171450" algn="l" defTabSz="711200">
            <a:lnSpc>
              <a:spcPct val="90000"/>
            </a:lnSpc>
            <a:spcBef>
              <a:spcPct val="0"/>
            </a:spcBef>
            <a:spcAft>
              <a:spcPct val="15000"/>
            </a:spcAft>
            <a:buChar char="•"/>
          </a:pPr>
          <a:r>
            <a:rPr lang="en-US" sz="1600" b="0" i="0" kern="1200" dirty="0"/>
            <a:t>Arithmetic and logical operations</a:t>
          </a:r>
          <a:endParaRPr lang="en-US" sz="1600" kern="1200" dirty="0"/>
        </a:p>
        <a:p>
          <a:pPr marL="171450" lvl="1" indent="-171450" algn="l" defTabSz="711200">
            <a:lnSpc>
              <a:spcPct val="90000"/>
            </a:lnSpc>
            <a:spcBef>
              <a:spcPct val="0"/>
            </a:spcBef>
            <a:spcAft>
              <a:spcPct val="15000"/>
            </a:spcAft>
            <a:buChar char="•"/>
          </a:pPr>
          <a:r>
            <a:rPr lang="en-US" sz="1600" b="0" i="0" kern="1200" dirty="0"/>
            <a:t>Control flow (jumps and branches)</a:t>
          </a:r>
          <a:endParaRPr lang="en-US" sz="1600" kern="1200" dirty="0"/>
        </a:p>
      </dsp:txBody>
      <dsp:txXfrm rot="-5400000">
        <a:off x="4168595" y="134272"/>
        <a:ext cx="7373736" cy="685788"/>
      </dsp:txXfrm>
    </dsp:sp>
    <dsp:sp modelId="{AFC74F33-BF25-6F47-A747-B1BA4067F383}">
      <dsp:nvSpPr>
        <dsp:cNvPr id="0" name=""/>
        <dsp:cNvSpPr/>
      </dsp:nvSpPr>
      <dsp:spPr>
        <a:xfrm>
          <a:off x="0" y="2172"/>
          <a:ext cx="4168595" cy="9499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Instruction Types:</a:t>
          </a:r>
          <a:endParaRPr lang="en-US" sz="2800" kern="1200"/>
        </a:p>
      </dsp:txBody>
      <dsp:txXfrm>
        <a:off x="46374" y="48546"/>
        <a:ext cx="4075847" cy="857237"/>
      </dsp:txXfrm>
    </dsp:sp>
    <dsp:sp modelId="{6FBC0FCE-66D1-EF45-A0DC-16B845FDE3E2}">
      <dsp:nvSpPr>
        <dsp:cNvPr id="0" name=""/>
        <dsp:cNvSpPr/>
      </dsp:nvSpPr>
      <dsp:spPr>
        <a:xfrm rot="5400000">
          <a:off x="7494019" y="-2230768"/>
          <a:ext cx="759988"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t>Fixed-length vs variable-length</a:t>
          </a:r>
          <a:endParaRPr lang="en-US" sz="2000" kern="1200" dirty="0"/>
        </a:p>
      </dsp:txBody>
      <dsp:txXfrm rot="-5400000">
        <a:off x="4168595" y="1131756"/>
        <a:ext cx="7373736" cy="685788"/>
      </dsp:txXfrm>
    </dsp:sp>
    <dsp:sp modelId="{1D3268AA-A13D-4244-B556-32D45915292C}">
      <dsp:nvSpPr>
        <dsp:cNvPr id="0" name=""/>
        <dsp:cNvSpPr/>
      </dsp:nvSpPr>
      <dsp:spPr>
        <a:xfrm>
          <a:off x="0" y="999657"/>
          <a:ext cx="4168595" cy="9499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Instruction Formats:</a:t>
          </a:r>
          <a:endParaRPr lang="en-US" sz="2800" kern="1200"/>
        </a:p>
      </dsp:txBody>
      <dsp:txXfrm>
        <a:off x="46374" y="1046031"/>
        <a:ext cx="4075847" cy="857237"/>
      </dsp:txXfrm>
    </dsp:sp>
    <dsp:sp modelId="{AE1FE4A1-B4AD-AF4F-BFF6-16EEA3B15E3C}">
      <dsp:nvSpPr>
        <dsp:cNvPr id="0" name=""/>
        <dsp:cNvSpPr/>
      </dsp:nvSpPr>
      <dsp:spPr>
        <a:xfrm rot="5400000">
          <a:off x="7494019" y="-1233283"/>
          <a:ext cx="759988"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General-purpose vs special-purpose</a:t>
          </a:r>
          <a:endParaRPr lang="en-US" sz="2000" kern="1200"/>
        </a:p>
        <a:p>
          <a:pPr marL="228600" lvl="1" indent="-228600" algn="l" defTabSz="889000">
            <a:lnSpc>
              <a:spcPct val="90000"/>
            </a:lnSpc>
            <a:spcBef>
              <a:spcPct val="0"/>
            </a:spcBef>
            <a:spcAft>
              <a:spcPct val="15000"/>
            </a:spcAft>
            <a:buChar char="•"/>
          </a:pPr>
          <a:r>
            <a:rPr lang="en-US" sz="2000" b="0" i="0" kern="1200"/>
            <a:t>Register file size</a:t>
          </a:r>
          <a:endParaRPr lang="en-US" sz="2000" kern="1200"/>
        </a:p>
      </dsp:txBody>
      <dsp:txXfrm rot="-5400000">
        <a:off x="4168595" y="2129241"/>
        <a:ext cx="7373736" cy="685788"/>
      </dsp:txXfrm>
    </dsp:sp>
    <dsp:sp modelId="{E5B88F25-147A-F744-9D4F-C3842315CEDA}">
      <dsp:nvSpPr>
        <dsp:cNvPr id="0" name=""/>
        <dsp:cNvSpPr/>
      </dsp:nvSpPr>
      <dsp:spPr>
        <a:xfrm>
          <a:off x="0" y="1997141"/>
          <a:ext cx="4168595" cy="9499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Registers:</a:t>
          </a:r>
          <a:endParaRPr lang="en-US" sz="2800" kern="1200"/>
        </a:p>
      </dsp:txBody>
      <dsp:txXfrm>
        <a:off x="46374" y="2043515"/>
        <a:ext cx="4075847" cy="857237"/>
      </dsp:txXfrm>
    </dsp:sp>
    <dsp:sp modelId="{D1900AE6-CC83-CD48-9065-17CAE4D15AD3}">
      <dsp:nvSpPr>
        <dsp:cNvPr id="0" name=""/>
        <dsp:cNvSpPr/>
      </dsp:nvSpPr>
      <dsp:spPr>
        <a:xfrm rot="5400000">
          <a:off x="7494019" y="-235799"/>
          <a:ext cx="759988"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Immediate, direct, indirect, register, etc.</a:t>
          </a:r>
          <a:endParaRPr lang="en-US" sz="2000" kern="1200"/>
        </a:p>
      </dsp:txBody>
      <dsp:txXfrm rot="-5400000">
        <a:off x="4168595" y="3126725"/>
        <a:ext cx="7373736" cy="685788"/>
      </dsp:txXfrm>
    </dsp:sp>
    <dsp:sp modelId="{F31D6D0D-1ADC-774B-8123-6C72D0DAEADE}">
      <dsp:nvSpPr>
        <dsp:cNvPr id="0" name=""/>
        <dsp:cNvSpPr/>
      </dsp:nvSpPr>
      <dsp:spPr>
        <a:xfrm>
          <a:off x="0" y="2994626"/>
          <a:ext cx="4168595" cy="9499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Addressing Modes:</a:t>
          </a:r>
          <a:endParaRPr lang="en-US" sz="2800" kern="1200"/>
        </a:p>
      </dsp:txBody>
      <dsp:txXfrm>
        <a:off x="46374" y="3041000"/>
        <a:ext cx="4075847" cy="857237"/>
      </dsp:txXfrm>
    </dsp:sp>
    <dsp:sp modelId="{63BA4EDD-CB06-6149-9D4F-1C7CC3F9E279}">
      <dsp:nvSpPr>
        <dsp:cNvPr id="0" name=""/>
        <dsp:cNvSpPr/>
      </dsp:nvSpPr>
      <dsp:spPr>
        <a:xfrm rot="5400000">
          <a:off x="7494019" y="761685"/>
          <a:ext cx="759988"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a:t>The complexity and number of instructions directly influence the CPU design and performance.</a:t>
          </a:r>
          <a:endParaRPr lang="en-US" sz="2000" kern="1200"/>
        </a:p>
      </dsp:txBody>
      <dsp:txXfrm rot="-5400000">
        <a:off x="4168595" y="4124209"/>
        <a:ext cx="7373736" cy="685788"/>
      </dsp:txXfrm>
    </dsp:sp>
    <dsp:sp modelId="{3B43072F-5438-5543-819A-DFFF8696B553}">
      <dsp:nvSpPr>
        <dsp:cNvPr id="0" name=""/>
        <dsp:cNvSpPr/>
      </dsp:nvSpPr>
      <dsp:spPr>
        <a:xfrm>
          <a:off x="0" y="3992110"/>
          <a:ext cx="4168595" cy="9499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a:t>ISA's Role in Performance:</a:t>
          </a:r>
          <a:endParaRPr lang="en-US" sz="2800" kern="1200"/>
        </a:p>
      </dsp:txBody>
      <dsp:txXfrm>
        <a:off x="46374" y="4038484"/>
        <a:ext cx="4075847" cy="857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D112A-1205-6A4B-A1CF-AACF503ED71E}">
      <dsp:nvSpPr>
        <dsp:cNvPr id="0" name=""/>
        <dsp:cNvSpPr/>
      </dsp:nvSpPr>
      <dsp:spPr>
        <a:xfrm>
          <a:off x="0" y="312231"/>
          <a:ext cx="11606212"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0771" tIns="312420" rIns="900771"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RISC: Features a smaller number of simple instructions that can execute within one clock cycle. Example: ARM architecture.</a:t>
          </a:r>
          <a:endParaRPr lang="en-US" sz="1500" kern="1200"/>
        </a:p>
        <a:p>
          <a:pPr marL="114300" lvl="1" indent="-114300" algn="l" defTabSz="666750">
            <a:lnSpc>
              <a:spcPct val="90000"/>
            </a:lnSpc>
            <a:spcBef>
              <a:spcPct val="0"/>
            </a:spcBef>
            <a:spcAft>
              <a:spcPct val="15000"/>
            </a:spcAft>
            <a:buChar char="•"/>
          </a:pPr>
          <a:r>
            <a:rPr lang="en-US" sz="1500" b="0" i="0" kern="1200"/>
            <a:t>CISC: Features a larger set of more complex instructions, with some executing over multiple clock cycles. Example: x86 architecture.</a:t>
          </a:r>
          <a:endParaRPr lang="en-US" sz="1500" kern="1200"/>
        </a:p>
      </dsp:txBody>
      <dsp:txXfrm>
        <a:off x="0" y="312231"/>
        <a:ext cx="11606212" cy="1086750"/>
      </dsp:txXfrm>
    </dsp:sp>
    <dsp:sp modelId="{B846CAF8-1437-F941-9D01-837BAB3227CC}">
      <dsp:nvSpPr>
        <dsp:cNvPr id="0" name=""/>
        <dsp:cNvSpPr/>
      </dsp:nvSpPr>
      <dsp:spPr>
        <a:xfrm>
          <a:off x="580310" y="90831"/>
          <a:ext cx="8124348" cy="442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7081" tIns="0" rIns="307081" bIns="0" numCol="1" spcCol="1270" anchor="ctr" anchorCtr="0">
          <a:noAutofit/>
        </a:bodyPr>
        <a:lstStyle/>
        <a:p>
          <a:pPr marL="0" lvl="0" indent="0" algn="l" defTabSz="666750">
            <a:lnSpc>
              <a:spcPct val="90000"/>
            </a:lnSpc>
            <a:spcBef>
              <a:spcPct val="0"/>
            </a:spcBef>
            <a:spcAft>
              <a:spcPct val="35000"/>
            </a:spcAft>
            <a:buNone/>
          </a:pPr>
          <a:r>
            <a:rPr lang="en-US" sz="1500" b="0" i="0" kern="1200"/>
            <a:t>RISC vs CISC:</a:t>
          </a:r>
          <a:endParaRPr lang="en-US" sz="1500" kern="1200"/>
        </a:p>
      </dsp:txBody>
      <dsp:txXfrm>
        <a:off x="601926" y="112447"/>
        <a:ext cx="8081116" cy="399568"/>
      </dsp:txXfrm>
    </dsp:sp>
    <dsp:sp modelId="{CF66C25C-7EC2-C549-A164-6991906CA904}">
      <dsp:nvSpPr>
        <dsp:cNvPr id="0" name=""/>
        <dsp:cNvSpPr/>
      </dsp:nvSpPr>
      <dsp:spPr>
        <a:xfrm>
          <a:off x="0" y="1701381"/>
          <a:ext cx="11606212" cy="637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0771" tIns="312420" rIns="900771"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The choice of ISA influences compiler design, assembly language, and ultimately the efficiency of the compiled code.</a:t>
          </a:r>
          <a:endParaRPr lang="en-US" sz="1500" kern="1200"/>
        </a:p>
      </dsp:txBody>
      <dsp:txXfrm>
        <a:off x="0" y="1701381"/>
        <a:ext cx="11606212" cy="637875"/>
      </dsp:txXfrm>
    </dsp:sp>
    <dsp:sp modelId="{8F58A94B-6023-D342-BF4F-0B5E51125692}">
      <dsp:nvSpPr>
        <dsp:cNvPr id="0" name=""/>
        <dsp:cNvSpPr/>
      </dsp:nvSpPr>
      <dsp:spPr>
        <a:xfrm>
          <a:off x="580310" y="1479981"/>
          <a:ext cx="8124348" cy="442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7081" tIns="0" rIns="307081" bIns="0" numCol="1" spcCol="1270" anchor="ctr" anchorCtr="0">
          <a:noAutofit/>
        </a:bodyPr>
        <a:lstStyle/>
        <a:p>
          <a:pPr marL="0" lvl="0" indent="0" algn="l" defTabSz="666750">
            <a:lnSpc>
              <a:spcPct val="90000"/>
            </a:lnSpc>
            <a:spcBef>
              <a:spcPct val="0"/>
            </a:spcBef>
            <a:spcAft>
              <a:spcPct val="35000"/>
            </a:spcAft>
            <a:buNone/>
          </a:pPr>
          <a:r>
            <a:rPr lang="en-US" sz="1500" b="0" i="0" kern="1200"/>
            <a:t>ISA's Impact on Software Development:</a:t>
          </a:r>
          <a:endParaRPr lang="en-US" sz="1500" kern="1200"/>
        </a:p>
      </dsp:txBody>
      <dsp:txXfrm>
        <a:off x="601926" y="1501597"/>
        <a:ext cx="8081116" cy="399568"/>
      </dsp:txXfrm>
    </dsp:sp>
    <dsp:sp modelId="{4C52D0A4-812C-094E-ADAD-904C7ECEE438}">
      <dsp:nvSpPr>
        <dsp:cNvPr id="0" name=""/>
        <dsp:cNvSpPr/>
      </dsp:nvSpPr>
      <dsp:spPr>
        <a:xfrm>
          <a:off x="0" y="2641656"/>
          <a:ext cx="11606212" cy="850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0771" tIns="312420" rIns="900771"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a:t>Modern advancements such as multi-core processors, SIMD (Single Instruction, Multiple Data) extensions, and out-of-order execution capabilities.</a:t>
          </a:r>
          <a:endParaRPr lang="en-US" sz="1500" kern="1200"/>
        </a:p>
      </dsp:txBody>
      <dsp:txXfrm>
        <a:off x="0" y="2641656"/>
        <a:ext cx="11606212" cy="850500"/>
      </dsp:txXfrm>
    </dsp:sp>
    <dsp:sp modelId="{9F8B2B05-67C3-9C4F-82D3-09E0DA20CD38}">
      <dsp:nvSpPr>
        <dsp:cNvPr id="0" name=""/>
        <dsp:cNvSpPr/>
      </dsp:nvSpPr>
      <dsp:spPr>
        <a:xfrm>
          <a:off x="580310" y="2420256"/>
          <a:ext cx="8124348" cy="44280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7081" tIns="0" rIns="307081" bIns="0" numCol="1" spcCol="1270" anchor="ctr" anchorCtr="0">
          <a:noAutofit/>
        </a:bodyPr>
        <a:lstStyle/>
        <a:p>
          <a:pPr marL="0" lvl="0" indent="0" algn="l" defTabSz="666750">
            <a:lnSpc>
              <a:spcPct val="90000"/>
            </a:lnSpc>
            <a:spcBef>
              <a:spcPct val="0"/>
            </a:spcBef>
            <a:spcAft>
              <a:spcPct val="35000"/>
            </a:spcAft>
            <a:buNone/>
          </a:pPr>
          <a:r>
            <a:rPr lang="en-US" sz="1500" b="0" i="0" kern="1200"/>
            <a:t>ISA and Innovation:</a:t>
          </a:r>
          <a:endParaRPr lang="en-US" sz="1500" kern="1200"/>
        </a:p>
      </dsp:txBody>
      <dsp:txXfrm>
        <a:off x="601926" y="2441872"/>
        <a:ext cx="808111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36F18-2AEF-9D4C-9035-6623C4CC963E}">
      <dsp:nvSpPr>
        <dsp:cNvPr id="0" name=""/>
        <dsp:cNvSpPr/>
      </dsp:nvSpPr>
      <dsp:spPr>
        <a:xfrm>
          <a:off x="0" y="381434"/>
          <a:ext cx="11579432" cy="23908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693" tIns="479044" rIns="898693"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a:t>Increased throughput: More instructions are processed in the same amount of time.</a:t>
          </a:r>
          <a:endParaRPr lang="en-US" sz="2300" kern="1200"/>
        </a:p>
        <a:p>
          <a:pPr marL="228600" lvl="1" indent="-228600" algn="l" defTabSz="1022350">
            <a:lnSpc>
              <a:spcPct val="90000"/>
            </a:lnSpc>
            <a:spcBef>
              <a:spcPct val="0"/>
            </a:spcBef>
            <a:spcAft>
              <a:spcPct val="15000"/>
            </a:spcAft>
            <a:buChar char="•"/>
          </a:pPr>
          <a:r>
            <a:rPr lang="en-US" sz="2300" b="0" i="0" kern="1200"/>
            <a:t>Better CPU utilization: Each part of the processor is continuously active, reducing idle time.</a:t>
          </a:r>
          <a:endParaRPr lang="en-US" sz="2300" kern="1200"/>
        </a:p>
        <a:p>
          <a:pPr marL="228600" lvl="1" indent="-228600" algn="l" defTabSz="1022350">
            <a:lnSpc>
              <a:spcPct val="90000"/>
            </a:lnSpc>
            <a:spcBef>
              <a:spcPct val="0"/>
            </a:spcBef>
            <a:spcAft>
              <a:spcPct val="15000"/>
            </a:spcAft>
            <a:buChar char="•"/>
          </a:pPr>
          <a:r>
            <a:rPr lang="en-US" sz="2300" b="0" i="0" kern="1200"/>
            <a:t>Higher instruction-level parallelism.</a:t>
          </a:r>
          <a:endParaRPr lang="en-US" sz="2300" kern="1200"/>
        </a:p>
      </dsp:txBody>
      <dsp:txXfrm>
        <a:off x="0" y="381434"/>
        <a:ext cx="11579432" cy="2390849"/>
      </dsp:txXfrm>
    </dsp:sp>
    <dsp:sp modelId="{0FE84820-39AA-0747-8D53-AD560A0E783B}">
      <dsp:nvSpPr>
        <dsp:cNvPr id="0" name=""/>
        <dsp:cNvSpPr/>
      </dsp:nvSpPr>
      <dsp:spPr>
        <a:xfrm>
          <a:off x="578971" y="41954"/>
          <a:ext cx="8105602"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372" tIns="0" rIns="306372" bIns="0" numCol="1" spcCol="1270" anchor="ctr" anchorCtr="0">
          <a:noAutofit/>
        </a:bodyPr>
        <a:lstStyle/>
        <a:p>
          <a:pPr marL="0" lvl="0" indent="0" algn="l" defTabSz="1022350">
            <a:lnSpc>
              <a:spcPct val="90000"/>
            </a:lnSpc>
            <a:spcBef>
              <a:spcPct val="0"/>
            </a:spcBef>
            <a:spcAft>
              <a:spcPct val="35000"/>
            </a:spcAft>
            <a:buNone/>
          </a:pPr>
          <a:r>
            <a:rPr lang="en-US" sz="2300" b="0" i="0" kern="1200"/>
            <a:t>Advantages:</a:t>
          </a:r>
          <a:endParaRPr lang="en-US" sz="2300" kern="1200"/>
        </a:p>
      </dsp:txBody>
      <dsp:txXfrm>
        <a:off x="612115" y="75098"/>
        <a:ext cx="8039314" cy="612672"/>
      </dsp:txXfrm>
    </dsp:sp>
    <dsp:sp modelId="{E82BAAFD-EADE-2141-B4F1-4BECD038C7A7}">
      <dsp:nvSpPr>
        <dsp:cNvPr id="0" name=""/>
        <dsp:cNvSpPr/>
      </dsp:nvSpPr>
      <dsp:spPr>
        <a:xfrm>
          <a:off x="0" y="3235964"/>
          <a:ext cx="11579432" cy="1666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8693" tIns="479044" rIns="898693" bIns="163576" numCol="1" spcCol="1270" anchor="t" anchorCtr="0">
          <a:noAutofit/>
        </a:bodyPr>
        <a:lstStyle/>
        <a:p>
          <a:pPr marL="228600" lvl="1" indent="-228600" algn="l" defTabSz="1022350">
            <a:lnSpc>
              <a:spcPct val="90000"/>
            </a:lnSpc>
            <a:spcBef>
              <a:spcPct val="0"/>
            </a:spcBef>
            <a:spcAft>
              <a:spcPct val="15000"/>
            </a:spcAft>
            <a:buChar char="•"/>
          </a:pPr>
          <a:r>
            <a:rPr lang="en-US" sz="2300" b="0" i="0" kern="1200"/>
            <a:t>Hazard handling (structural, data, and control hazards).</a:t>
          </a:r>
          <a:endParaRPr lang="en-US" sz="2300" kern="1200"/>
        </a:p>
        <a:p>
          <a:pPr marL="228600" lvl="1" indent="-228600" algn="l" defTabSz="1022350">
            <a:lnSpc>
              <a:spcPct val="90000"/>
            </a:lnSpc>
            <a:spcBef>
              <a:spcPct val="0"/>
            </a:spcBef>
            <a:spcAft>
              <a:spcPct val="15000"/>
            </a:spcAft>
            <a:buChar char="•"/>
          </a:pPr>
          <a:r>
            <a:rPr lang="en-US" sz="2300" b="0" i="0" kern="1200"/>
            <a:t>Pipelining stalls and how they are mitigated by techniques like instruction reordering, branch prediction, and out-of-order execution.</a:t>
          </a:r>
          <a:endParaRPr lang="en-US" sz="2300" kern="1200"/>
        </a:p>
      </dsp:txBody>
      <dsp:txXfrm>
        <a:off x="0" y="3235964"/>
        <a:ext cx="11579432" cy="1666350"/>
      </dsp:txXfrm>
    </dsp:sp>
    <dsp:sp modelId="{E9979CDB-2050-C146-919C-D4DE2DE585DD}">
      <dsp:nvSpPr>
        <dsp:cNvPr id="0" name=""/>
        <dsp:cNvSpPr/>
      </dsp:nvSpPr>
      <dsp:spPr>
        <a:xfrm>
          <a:off x="578971" y="2896484"/>
          <a:ext cx="8105602"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372" tIns="0" rIns="306372" bIns="0" numCol="1" spcCol="1270" anchor="ctr" anchorCtr="0">
          <a:noAutofit/>
        </a:bodyPr>
        <a:lstStyle/>
        <a:p>
          <a:pPr marL="0" lvl="0" indent="0" algn="l" defTabSz="1022350">
            <a:lnSpc>
              <a:spcPct val="90000"/>
            </a:lnSpc>
            <a:spcBef>
              <a:spcPct val="0"/>
            </a:spcBef>
            <a:spcAft>
              <a:spcPct val="35000"/>
            </a:spcAft>
            <a:buNone/>
          </a:pPr>
          <a:r>
            <a:rPr lang="en-US" sz="2300" b="0" i="0" kern="1200"/>
            <a:t>Challenges and Solutions:</a:t>
          </a:r>
          <a:endParaRPr lang="en-US" sz="2300" kern="1200"/>
        </a:p>
      </dsp:txBody>
      <dsp:txXfrm>
        <a:off x="612115" y="2929628"/>
        <a:ext cx="8039314"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A19F0-1FE5-40CB-84A3-236185CAFDD7}">
      <dsp:nvSpPr>
        <dsp:cNvPr id="0" name=""/>
        <dsp:cNvSpPr/>
      </dsp:nvSpPr>
      <dsp:spPr>
        <a:xfrm>
          <a:off x="0" y="2052"/>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03AB8-8F0B-43E9-9ADC-75FEAB25DA4D}">
      <dsp:nvSpPr>
        <dsp:cNvPr id="0" name=""/>
        <dsp:cNvSpPr/>
      </dsp:nvSpPr>
      <dsp:spPr>
        <a:xfrm>
          <a:off x="314610" y="236059"/>
          <a:ext cx="572019" cy="572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FDA0A5-497F-4016-84BC-DB4ED840E421}">
      <dsp:nvSpPr>
        <dsp:cNvPr id="0" name=""/>
        <dsp:cNvSpPr/>
      </dsp:nvSpPr>
      <dsp:spPr>
        <a:xfrm>
          <a:off x="1201240" y="2052"/>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System calls provide a controlled entry point into the operating system's kernel</a:t>
          </a:r>
          <a:endParaRPr lang="en-US" sz="2200" kern="1200"/>
        </a:p>
      </dsp:txBody>
      <dsp:txXfrm>
        <a:off x="1201240" y="2052"/>
        <a:ext cx="10378191" cy="1040034"/>
      </dsp:txXfrm>
    </dsp:sp>
    <dsp:sp modelId="{724889D7-9F50-44D3-BA0E-00FC20876E35}">
      <dsp:nvSpPr>
        <dsp:cNvPr id="0" name=""/>
        <dsp:cNvSpPr/>
      </dsp:nvSpPr>
      <dsp:spPr>
        <a:xfrm>
          <a:off x="0" y="1302095"/>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C9F57-CCAF-48EF-B9F6-C49314A95044}">
      <dsp:nvSpPr>
        <dsp:cNvPr id="0" name=""/>
        <dsp:cNvSpPr/>
      </dsp:nvSpPr>
      <dsp:spPr>
        <a:xfrm>
          <a:off x="314610" y="1536103"/>
          <a:ext cx="572019" cy="572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A6DEE-EA05-4990-BC33-764CBBD9EE8B}">
      <dsp:nvSpPr>
        <dsp:cNvPr id="0" name=""/>
        <dsp:cNvSpPr/>
      </dsp:nvSpPr>
      <dsp:spPr>
        <a:xfrm>
          <a:off x="1201240" y="1302095"/>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Allow user-level processes to request services and operations from the kernel</a:t>
          </a:r>
          <a:endParaRPr lang="en-US" sz="2200" kern="1200"/>
        </a:p>
      </dsp:txBody>
      <dsp:txXfrm>
        <a:off x="1201240" y="1302095"/>
        <a:ext cx="10378191" cy="1040034"/>
      </dsp:txXfrm>
    </dsp:sp>
    <dsp:sp modelId="{AC1DC5E6-B61C-49E7-979D-AA56BD0A1A5B}">
      <dsp:nvSpPr>
        <dsp:cNvPr id="0" name=""/>
        <dsp:cNvSpPr/>
      </dsp:nvSpPr>
      <dsp:spPr>
        <a:xfrm>
          <a:off x="0" y="2602138"/>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3409C6-6B31-4D0B-988B-7D53F366CAE9}">
      <dsp:nvSpPr>
        <dsp:cNvPr id="0" name=""/>
        <dsp:cNvSpPr/>
      </dsp:nvSpPr>
      <dsp:spPr>
        <a:xfrm>
          <a:off x="314610" y="2836146"/>
          <a:ext cx="572019" cy="572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CB22D-95D7-462F-8B47-E6B221E69A03}">
      <dsp:nvSpPr>
        <dsp:cNvPr id="0" name=""/>
        <dsp:cNvSpPr/>
      </dsp:nvSpPr>
      <dsp:spPr>
        <a:xfrm>
          <a:off x="1201240" y="2602138"/>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Common system calls include file operations, process control, and communication</a:t>
          </a:r>
          <a:endParaRPr lang="en-US" sz="2200" kern="1200"/>
        </a:p>
      </dsp:txBody>
      <dsp:txXfrm>
        <a:off x="1201240" y="2602138"/>
        <a:ext cx="10378191" cy="1040034"/>
      </dsp:txXfrm>
    </dsp:sp>
    <dsp:sp modelId="{8E3F74C2-7ACC-47DD-A9BC-26791D1FF0E3}">
      <dsp:nvSpPr>
        <dsp:cNvPr id="0" name=""/>
        <dsp:cNvSpPr/>
      </dsp:nvSpPr>
      <dsp:spPr>
        <a:xfrm>
          <a:off x="0" y="3902182"/>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F9FF1-1D33-4C1E-8175-AA4E4A977A84}">
      <dsp:nvSpPr>
        <dsp:cNvPr id="0" name=""/>
        <dsp:cNvSpPr/>
      </dsp:nvSpPr>
      <dsp:spPr>
        <a:xfrm>
          <a:off x="314610" y="4136190"/>
          <a:ext cx="572019" cy="572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AB8D6-78A1-484F-B0C1-1E156F097A1E}">
      <dsp:nvSpPr>
        <dsp:cNvPr id="0" name=""/>
        <dsp:cNvSpPr/>
      </dsp:nvSpPr>
      <dsp:spPr>
        <a:xfrm>
          <a:off x="1201240" y="3902182"/>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System calls involve a context switch from user mode to kernel mode</a:t>
          </a:r>
          <a:endParaRPr lang="en-US" sz="2200" kern="1200"/>
        </a:p>
      </dsp:txBody>
      <dsp:txXfrm>
        <a:off x="1201240" y="3902182"/>
        <a:ext cx="10378191" cy="1040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1E745-747B-1649-A398-652810EB809E}">
      <dsp:nvSpPr>
        <dsp:cNvPr id="0" name=""/>
        <dsp:cNvSpPr/>
      </dsp:nvSpPr>
      <dsp:spPr>
        <a:xfrm>
          <a:off x="0" y="72694"/>
          <a:ext cx="11617531" cy="1113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Exceptions are unexpected events during program execution like divide-by-zero errors</a:t>
          </a:r>
          <a:endParaRPr lang="en-US" sz="2800" kern="1200"/>
        </a:p>
      </dsp:txBody>
      <dsp:txXfrm>
        <a:off x="54373" y="127067"/>
        <a:ext cx="11508785" cy="1005094"/>
      </dsp:txXfrm>
    </dsp:sp>
    <dsp:sp modelId="{F08F76BD-E96F-D848-A54F-2EB9AFAD5365}">
      <dsp:nvSpPr>
        <dsp:cNvPr id="0" name=""/>
        <dsp:cNvSpPr/>
      </dsp:nvSpPr>
      <dsp:spPr>
        <a:xfrm>
          <a:off x="0" y="1267174"/>
          <a:ext cx="11617531" cy="1113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Synchronous events triggered by anomalies in program execution (faults, traps)</a:t>
          </a:r>
          <a:endParaRPr lang="en-US" sz="2800" kern="1200"/>
        </a:p>
      </dsp:txBody>
      <dsp:txXfrm>
        <a:off x="54373" y="1321547"/>
        <a:ext cx="11508785" cy="1005094"/>
      </dsp:txXfrm>
    </dsp:sp>
    <dsp:sp modelId="{E2C3B60D-3E89-EF48-AF1E-28D237C60785}">
      <dsp:nvSpPr>
        <dsp:cNvPr id="0" name=""/>
        <dsp:cNvSpPr/>
      </dsp:nvSpPr>
      <dsp:spPr>
        <a:xfrm>
          <a:off x="0" y="2461654"/>
          <a:ext cx="11617531" cy="1113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Managed by the CPU, which invokes exception handling routines</a:t>
          </a:r>
          <a:endParaRPr lang="en-US" sz="2800" kern="1200"/>
        </a:p>
      </dsp:txBody>
      <dsp:txXfrm>
        <a:off x="54373" y="2516027"/>
        <a:ext cx="11508785" cy="1005094"/>
      </dsp:txXfrm>
    </dsp:sp>
    <dsp:sp modelId="{52D0F98A-B4D9-594A-9BA9-68A359DAD94F}">
      <dsp:nvSpPr>
        <dsp:cNvPr id="0" name=""/>
        <dsp:cNvSpPr/>
      </dsp:nvSpPr>
      <dsp:spPr>
        <a:xfrm>
          <a:off x="0" y="3656134"/>
          <a:ext cx="11617531" cy="11138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a:t>Crucial for maintaining system stability and security</a:t>
          </a:r>
          <a:endParaRPr lang="en-US" sz="2800" kern="1200"/>
        </a:p>
      </dsp:txBody>
      <dsp:txXfrm>
        <a:off x="54373" y="3710507"/>
        <a:ext cx="11508785" cy="10050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BAD51-EF6C-1E45-AD9D-3183DC059ACE}">
      <dsp:nvSpPr>
        <dsp:cNvPr id="0" name=""/>
        <dsp:cNvSpPr/>
      </dsp:nvSpPr>
      <dsp:spPr>
        <a:xfrm>
          <a:off x="0" y="409834"/>
          <a:ext cx="11617531" cy="1738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499872" rIns="901649"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It gives the best performance in terms of average response time.</a:t>
          </a:r>
          <a:endParaRPr lang="en-US" sz="2400" kern="1200"/>
        </a:p>
        <a:p>
          <a:pPr marL="228600" lvl="1" indent="-228600" algn="l" defTabSz="1066800">
            <a:lnSpc>
              <a:spcPct val="90000"/>
            </a:lnSpc>
            <a:spcBef>
              <a:spcPct val="0"/>
            </a:spcBef>
            <a:spcAft>
              <a:spcPct val="15000"/>
            </a:spcAft>
            <a:buChar char="•"/>
          </a:pPr>
          <a:r>
            <a:rPr lang="en-US" sz="2400" b="0" i="0" kern="1200"/>
            <a:t>It is best suited for time sharing system, client server architecture and interactive system.</a:t>
          </a:r>
          <a:endParaRPr lang="en-US" sz="2400" kern="1200"/>
        </a:p>
      </dsp:txBody>
      <dsp:txXfrm>
        <a:off x="0" y="409834"/>
        <a:ext cx="11617531" cy="1738799"/>
      </dsp:txXfrm>
    </dsp:sp>
    <dsp:sp modelId="{56F834EC-8CDA-6E41-ACAD-130EFFA9D4F9}">
      <dsp:nvSpPr>
        <dsp:cNvPr id="0" name=""/>
        <dsp:cNvSpPr/>
      </dsp:nvSpPr>
      <dsp:spPr>
        <a:xfrm>
          <a:off x="580876" y="55594"/>
          <a:ext cx="8132271"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1066800">
            <a:lnSpc>
              <a:spcPct val="90000"/>
            </a:lnSpc>
            <a:spcBef>
              <a:spcPct val="0"/>
            </a:spcBef>
            <a:spcAft>
              <a:spcPct val="35000"/>
            </a:spcAft>
            <a:buNone/>
          </a:pPr>
          <a:r>
            <a:rPr lang="en-US" sz="2400" b="1" i="0" u="sng" kern="1200"/>
            <a:t>Advantages-</a:t>
          </a:r>
          <a:endParaRPr lang="en-US" sz="2400" kern="1200"/>
        </a:p>
      </dsp:txBody>
      <dsp:txXfrm>
        <a:off x="615461" y="90179"/>
        <a:ext cx="8063101" cy="639310"/>
      </dsp:txXfrm>
    </dsp:sp>
    <dsp:sp modelId="{A300E7EA-8CB2-3844-B745-1E59AB22D724}">
      <dsp:nvSpPr>
        <dsp:cNvPr id="0" name=""/>
        <dsp:cNvSpPr/>
      </dsp:nvSpPr>
      <dsp:spPr>
        <a:xfrm>
          <a:off x="0" y="2632474"/>
          <a:ext cx="11617531" cy="2154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499872" rIns="901649"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It leads to starvation for processes with larger burst time as they have to repeat the cycle many times.</a:t>
          </a:r>
          <a:endParaRPr lang="en-US" sz="2400" kern="1200"/>
        </a:p>
        <a:p>
          <a:pPr marL="228600" lvl="1" indent="-228600" algn="l" defTabSz="1066800">
            <a:lnSpc>
              <a:spcPct val="90000"/>
            </a:lnSpc>
            <a:spcBef>
              <a:spcPct val="0"/>
            </a:spcBef>
            <a:spcAft>
              <a:spcPct val="15000"/>
            </a:spcAft>
            <a:buChar char="•"/>
          </a:pPr>
          <a:r>
            <a:rPr lang="en-US" sz="2400" b="0" i="0" kern="1200"/>
            <a:t>Its performance heavily depends on time quantum.</a:t>
          </a:r>
          <a:endParaRPr lang="en-US" sz="2400" kern="1200"/>
        </a:p>
        <a:p>
          <a:pPr marL="228600" lvl="1" indent="-228600" algn="l" defTabSz="1066800">
            <a:lnSpc>
              <a:spcPct val="90000"/>
            </a:lnSpc>
            <a:spcBef>
              <a:spcPct val="0"/>
            </a:spcBef>
            <a:spcAft>
              <a:spcPct val="15000"/>
            </a:spcAft>
            <a:buChar char="•"/>
          </a:pPr>
          <a:r>
            <a:rPr lang="en-US" sz="2400" b="0" i="0" kern="1200"/>
            <a:t>Priorities can not be set for the processes.</a:t>
          </a:r>
          <a:endParaRPr lang="en-US" sz="2400" kern="1200"/>
        </a:p>
      </dsp:txBody>
      <dsp:txXfrm>
        <a:off x="0" y="2632474"/>
        <a:ext cx="11617531" cy="2154599"/>
      </dsp:txXfrm>
    </dsp:sp>
    <dsp:sp modelId="{580C8015-0E15-3D41-817B-01DA91E26D59}">
      <dsp:nvSpPr>
        <dsp:cNvPr id="0" name=""/>
        <dsp:cNvSpPr/>
      </dsp:nvSpPr>
      <dsp:spPr>
        <a:xfrm>
          <a:off x="580876" y="2278234"/>
          <a:ext cx="8132271"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1066800">
            <a:lnSpc>
              <a:spcPct val="90000"/>
            </a:lnSpc>
            <a:spcBef>
              <a:spcPct val="0"/>
            </a:spcBef>
            <a:spcAft>
              <a:spcPct val="35000"/>
            </a:spcAft>
            <a:buNone/>
          </a:pPr>
          <a:r>
            <a:rPr lang="en-US" sz="2400" b="1" i="0" u="sng" kern="1200"/>
            <a:t>Disadvantages-</a:t>
          </a:r>
          <a:endParaRPr lang="en-US" sz="2400" kern="1200"/>
        </a:p>
      </dsp:txBody>
      <dsp:txXfrm>
        <a:off x="615461" y="2312819"/>
        <a:ext cx="8063101"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83394-26FB-4141-BF64-B070127183BC}">
      <dsp:nvSpPr>
        <dsp:cNvPr id="0" name=""/>
        <dsp:cNvSpPr/>
      </dsp:nvSpPr>
      <dsp:spPr>
        <a:xfrm>
          <a:off x="0" y="4390"/>
          <a:ext cx="5753100" cy="14091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Define Paging: A memory management scheme that eliminates the need for contiguous allocation of physical memory.</a:t>
          </a:r>
          <a:endParaRPr lang="en-US" sz="2000" kern="1200" dirty="0"/>
        </a:p>
      </dsp:txBody>
      <dsp:txXfrm>
        <a:off x="68787" y="73177"/>
        <a:ext cx="5615526" cy="1271544"/>
      </dsp:txXfrm>
    </dsp:sp>
    <dsp:sp modelId="{150A973C-B4EB-E840-AA66-A215B79CF37D}">
      <dsp:nvSpPr>
        <dsp:cNvPr id="0" name=""/>
        <dsp:cNvSpPr/>
      </dsp:nvSpPr>
      <dsp:spPr>
        <a:xfrm>
          <a:off x="0" y="1471109"/>
          <a:ext cx="5753100" cy="14091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Purpose: To allow the physical address space of a process to be non-contiguous to avoid external fragmentation and to enable efficient use of memory.</a:t>
          </a:r>
          <a:endParaRPr lang="en-US" sz="2000" kern="1200"/>
        </a:p>
      </dsp:txBody>
      <dsp:txXfrm>
        <a:off x="68787" y="1539896"/>
        <a:ext cx="5615526" cy="1271544"/>
      </dsp:txXfrm>
    </dsp:sp>
    <dsp:sp modelId="{AF2458CE-39DA-CE40-A3F4-14285CF40C73}">
      <dsp:nvSpPr>
        <dsp:cNvPr id="0" name=""/>
        <dsp:cNvSpPr/>
      </dsp:nvSpPr>
      <dsp:spPr>
        <a:xfrm>
          <a:off x="0" y="2937828"/>
          <a:ext cx="5753100" cy="14091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Basic Concept: The virtual memory is divided into blocks of physical memory called "pages."</a:t>
          </a:r>
          <a:endParaRPr lang="en-US" sz="2000" kern="1200"/>
        </a:p>
      </dsp:txBody>
      <dsp:txXfrm>
        <a:off x="68787" y="3006615"/>
        <a:ext cx="5615526" cy="1271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D8331-839E-42DF-A1A8-17F4E6DF4297}">
      <dsp:nvSpPr>
        <dsp:cNvPr id="0" name=""/>
        <dsp:cNvSpPr/>
      </dsp:nvSpPr>
      <dsp:spPr>
        <a:xfrm>
          <a:off x="0" y="2052"/>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34650-0AC2-412D-ABE8-F3DF677861B7}">
      <dsp:nvSpPr>
        <dsp:cNvPr id="0" name=""/>
        <dsp:cNvSpPr/>
      </dsp:nvSpPr>
      <dsp:spPr>
        <a:xfrm>
          <a:off x="314610" y="236059"/>
          <a:ext cx="572019" cy="572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EA0CF-5587-424B-AFAA-11C6079E5F43}">
      <dsp:nvSpPr>
        <dsp:cNvPr id="0" name=""/>
        <dsp:cNvSpPr/>
      </dsp:nvSpPr>
      <dsp:spPr>
        <a:xfrm>
          <a:off x="1201240" y="2052"/>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dirty="0"/>
            <a:t>Virtual Memory Breakdown: The logical address space is divided into blocks of the same size called "pages."</a:t>
          </a:r>
          <a:endParaRPr lang="en-US" sz="2200" kern="1200" dirty="0"/>
        </a:p>
      </dsp:txBody>
      <dsp:txXfrm>
        <a:off x="1201240" y="2052"/>
        <a:ext cx="10378191" cy="1040034"/>
      </dsp:txXfrm>
    </dsp:sp>
    <dsp:sp modelId="{BA7B6EAF-8DB4-4812-8EBF-FC835F477293}">
      <dsp:nvSpPr>
        <dsp:cNvPr id="0" name=""/>
        <dsp:cNvSpPr/>
      </dsp:nvSpPr>
      <dsp:spPr>
        <a:xfrm>
          <a:off x="0" y="1302095"/>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7985E-6373-46DA-A41D-F71003EADE07}">
      <dsp:nvSpPr>
        <dsp:cNvPr id="0" name=""/>
        <dsp:cNvSpPr/>
      </dsp:nvSpPr>
      <dsp:spPr>
        <a:xfrm>
          <a:off x="314610" y="1536103"/>
          <a:ext cx="572019" cy="572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384F3-907B-4477-AEF0-BE804EE60D35}">
      <dsp:nvSpPr>
        <dsp:cNvPr id="0" name=""/>
        <dsp:cNvSpPr/>
      </dsp:nvSpPr>
      <dsp:spPr>
        <a:xfrm>
          <a:off x="1201240" y="1302095"/>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Physical Memory Breakdown: The physical address space is divided into blocks called "frames" that are the same size as pages.</a:t>
          </a:r>
          <a:endParaRPr lang="en-US" sz="2200" kern="1200"/>
        </a:p>
      </dsp:txBody>
      <dsp:txXfrm>
        <a:off x="1201240" y="1302095"/>
        <a:ext cx="10378191" cy="1040034"/>
      </dsp:txXfrm>
    </dsp:sp>
    <dsp:sp modelId="{6DA85216-0864-4B99-A34F-75BA18AE9643}">
      <dsp:nvSpPr>
        <dsp:cNvPr id="0" name=""/>
        <dsp:cNvSpPr/>
      </dsp:nvSpPr>
      <dsp:spPr>
        <a:xfrm>
          <a:off x="0" y="2602138"/>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6E239-C949-4D5C-9F35-7E8D984D8FDC}">
      <dsp:nvSpPr>
        <dsp:cNvPr id="0" name=""/>
        <dsp:cNvSpPr/>
      </dsp:nvSpPr>
      <dsp:spPr>
        <a:xfrm>
          <a:off x="314610" y="2836146"/>
          <a:ext cx="572019" cy="572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B25E9F-D185-47E1-B55D-9A22293120B7}">
      <dsp:nvSpPr>
        <dsp:cNvPr id="0" name=""/>
        <dsp:cNvSpPr/>
      </dsp:nvSpPr>
      <dsp:spPr>
        <a:xfrm>
          <a:off x="1201240" y="2602138"/>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Page Table: Maintains the mapping between the virtual pages and the physical frames.</a:t>
          </a:r>
          <a:endParaRPr lang="en-US" sz="2200" kern="1200"/>
        </a:p>
      </dsp:txBody>
      <dsp:txXfrm>
        <a:off x="1201240" y="2602138"/>
        <a:ext cx="10378191" cy="1040034"/>
      </dsp:txXfrm>
    </dsp:sp>
    <dsp:sp modelId="{D3D839D4-3650-4C8F-A3DA-D8DA499DD82F}">
      <dsp:nvSpPr>
        <dsp:cNvPr id="0" name=""/>
        <dsp:cNvSpPr/>
      </dsp:nvSpPr>
      <dsp:spPr>
        <a:xfrm>
          <a:off x="0" y="3902182"/>
          <a:ext cx="11579432" cy="10400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A2E570-5FC1-4226-B419-4A2452B0DCF2}">
      <dsp:nvSpPr>
        <dsp:cNvPr id="0" name=""/>
        <dsp:cNvSpPr/>
      </dsp:nvSpPr>
      <dsp:spPr>
        <a:xfrm>
          <a:off x="314610" y="4136190"/>
          <a:ext cx="572019" cy="572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80B06A-49D5-44BC-8133-1E5921CAD976}">
      <dsp:nvSpPr>
        <dsp:cNvPr id="0" name=""/>
        <dsp:cNvSpPr/>
      </dsp:nvSpPr>
      <dsp:spPr>
        <a:xfrm>
          <a:off x="1201240" y="3902182"/>
          <a:ext cx="10378191" cy="104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70" tIns="110070" rIns="110070" bIns="110070" numCol="1" spcCol="1270" anchor="ctr" anchorCtr="0">
          <a:noAutofit/>
        </a:bodyPr>
        <a:lstStyle/>
        <a:p>
          <a:pPr marL="0" lvl="0" indent="0" algn="l" defTabSz="977900">
            <a:lnSpc>
              <a:spcPct val="90000"/>
            </a:lnSpc>
            <a:spcBef>
              <a:spcPct val="0"/>
            </a:spcBef>
            <a:spcAft>
              <a:spcPct val="35000"/>
            </a:spcAft>
            <a:buNone/>
          </a:pPr>
          <a:r>
            <a:rPr lang="en-US" sz="2200" b="0" i="0" kern="1200"/>
            <a:t>Translation Lookaside Buffer (TLB): A cache used to reduce the time taken to access the page table during address translation.</a:t>
          </a:r>
          <a:endParaRPr lang="en-US" sz="2200" kern="1200"/>
        </a:p>
      </dsp:txBody>
      <dsp:txXfrm>
        <a:off x="1201240" y="3902182"/>
        <a:ext cx="10378191" cy="104003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30221-CA8B-A249-81C7-753734D73BDE}" type="datetimeFigureOut">
              <a:rPr lang="da-DK" smtClean="0"/>
              <a:t>25.04.2024</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47A26-167A-EC4F-8A24-0AF84FD301A3}" type="slidenum">
              <a:rPr lang="da-DK" smtClean="0"/>
              <a:t>‹#›</a:t>
            </a:fld>
            <a:endParaRPr lang="da-DK"/>
          </a:p>
        </p:txBody>
      </p:sp>
    </p:spTree>
    <p:extLst>
      <p:ext uri="{BB962C8B-B14F-4D97-AF65-F5344CB8AC3E}">
        <p14:creationId xmlns:p14="http://schemas.microsoft.com/office/powerpoint/2010/main" val="230812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69947A26-167A-EC4F-8A24-0AF84FD301A3}" type="slidenum">
              <a:rPr lang="da-DK" smtClean="0"/>
              <a:t>66</a:t>
            </a:fld>
            <a:endParaRPr lang="da-DK"/>
          </a:p>
        </p:txBody>
      </p:sp>
    </p:spTree>
    <p:extLst>
      <p:ext uri="{BB962C8B-B14F-4D97-AF65-F5344CB8AC3E}">
        <p14:creationId xmlns:p14="http://schemas.microsoft.com/office/powerpoint/2010/main" val="3949079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4E17D630-D229-46CA-A397-BF9D87BA6ACA}"/>
              </a:ext>
            </a:extLst>
          </p:cNvPr>
          <p:cNvSpPr/>
          <p:nvPr userDrawn="1"/>
        </p:nvSpPr>
        <p:spPr>
          <a:xfrm>
            <a:off x="0" y="0"/>
            <a:ext cx="12191040" cy="685692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txBody>
          <a:bodyPr/>
          <a:lstStyle/>
          <a:p>
            <a:endParaRPr lang="da-DK" dirty="0"/>
          </a:p>
        </p:txBody>
      </p:sp>
      <p:sp>
        <p:nvSpPr>
          <p:cNvPr id="10" name="CustomShape 4">
            <a:extLst>
              <a:ext uri="{FF2B5EF4-FFF2-40B4-BE49-F238E27FC236}">
                <a16:creationId xmlns:a16="http://schemas.microsoft.com/office/drawing/2014/main" id="{C42A42CD-BB0A-4669-98E9-4DF96EDEC5E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FC5900-6BF5-4919-8DD3-3C132D5D4BE4}" type="slidenum">
              <a:rPr lang="en-US" sz="2400" b="0" strike="noStrike" spc="-1">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1" name="Picture 4" descr="Billedresultat for aau logo">
            <a:extLst>
              <a:ext uri="{FF2B5EF4-FFF2-40B4-BE49-F238E27FC236}">
                <a16:creationId xmlns:a16="http://schemas.microsoft.com/office/drawing/2014/main" id="{E90F576F-E8E0-4F4F-B537-9C4A6B4947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46048" y="204155"/>
            <a:ext cx="2698584" cy="1593362"/>
          </a:xfrm>
          <a:prstGeom prst="rect">
            <a:avLst/>
          </a:prstGeom>
          <a:noFill/>
          <a:extLst>
            <a:ext uri="{909E8E84-426E-40DD-AFC4-6F175D3DCCD1}">
              <a14:hiddenFill xmlns:a14="http://schemas.microsoft.com/office/drawing/2010/main">
                <a:solidFill>
                  <a:srgbClr val="FFFFFF"/>
                </a:solidFill>
              </a14:hiddenFill>
            </a:ext>
          </a:extLst>
        </p:spPr>
      </p:pic>
      <p:sp>
        <p:nvSpPr>
          <p:cNvPr id="12" name="CustomShape 3">
            <a:extLst>
              <a:ext uri="{FF2B5EF4-FFF2-40B4-BE49-F238E27FC236}">
                <a16:creationId xmlns:a16="http://schemas.microsoft.com/office/drawing/2014/main" id="{2E9412E0-47C9-40B9-ACC7-6A4B9146B87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3" name="Picture 4" descr="Billedresultat for aau logo">
            <a:extLst>
              <a:ext uri="{FF2B5EF4-FFF2-40B4-BE49-F238E27FC236}">
                <a16:creationId xmlns:a16="http://schemas.microsoft.com/office/drawing/2014/main" id="{6B09A691-F44E-4F24-8D92-FB2FEA8B654C}"/>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A951E591-D3A2-40B4-8DEE-16140FA8CC3D}"/>
              </a:ext>
            </a:extLst>
          </p:cNvPr>
          <p:cNvSpPr>
            <a:spLocks noGrp="1"/>
          </p:cNvSpPr>
          <p:nvPr>
            <p:ph type="body" sz="quarter" idx="11" hasCustomPrompt="1"/>
          </p:nvPr>
        </p:nvSpPr>
        <p:spPr>
          <a:xfrm>
            <a:off x="1842480" y="2001672"/>
            <a:ext cx="8506440" cy="1325448"/>
          </a:xfrm>
          <a:prstGeom prst="rect">
            <a:avLst/>
          </a:prstGeom>
        </p:spPr>
        <p:txBody>
          <a:bodyPr/>
          <a:lstStyle>
            <a:lvl1pPr marL="0" indent="0" algn="ctr">
              <a:buNone/>
              <a:defRPr sz="4400">
                <a:solidFill>
                  <a:schemeClr val="bg1"/>
                </a:solidFill>
              </a:defRPr>
            </a:lvl1pPr>
          </a:lstStyle>
          <a:p>
            <a:pPr lvl="0"/>
            <a:r>
              <a:rPr lang="da-DK" dirty="0"/>
              <a:t>Title</a:t>
            </a:r>
          </a:p>
          <a:p>
            <a:pPr lvl="0"/>
            <a:endParaRPr lang="da-DK" dirty="0"/>
          </a:p>
        </p:txBody>
      </p:sp>
      <p:sp>
        <p:nvSpPr>
          <p:cNvPr id="15" name="Text Placeholder 4">
            <a:extLst>
              <a:ext uri="{FF2B5EF4-FFF2-40B4-BE49-F238E27FC236}">
                <a16:creationId xmlns:a16="http://schemas.microsoft.com/office/drawing/2014/main" id="{6F75DFD3-5469-4F19-8DFC-28EF905CF142}"/>
              </a:ext>
            </a:extLst>
          </p:cNvPr>
          <p:cNvSpPr>
            <a:spLocks noGrp="1"/>
          </p:cNvSpPr>
          <p:nvPr>
            <p:ph type="body" sz="quarter" idx="12" hasCustomPrompt="1"/>
          </p:nvPr>
        </p:nvSpPr>
        <p:spPr>
          <a:xfrm>
            <a:off x="1842480" y="3843741"/>
            <a:ext cx="8506440" cy="1127588"/>
          </a:xfrm>
          <a:prstGeom prst="rect">
            <a:avLst/>
          </a:prstGeom>
        </p:spPr>
        <p:txBody>
          <a:bodyPr/>
          <a:lstStyle>
            <a:lvl1pPr marL="0" indent="0" algn="ctr">
              <a:buNone/>
              <a:defRPr sz="2400">
                <a:solidFill>
                  <a:schemeClr val="bg1"/>
                </a:solidFill>
              </a:defRPr>
            </a:lvl1pPr>
          </a:lstStyle>
          <a:p>
            <a:pPr lvl="0"/>
            <a:r>
              <a:rPr lang="da-DK" dirty="0"/>
              <a:t>Igor syrytsin</a:t>
            </a:r>
          </a:p>
        </p:txBody>
      </p:sp>
      <p:sp>
        <p:nvSpPr>
          <p:cNvPr id="9" name="Line 5">
            <a:extLst>
              <a:ext uri="{FF2B5EF4-FFF2-40B4-BE49-F238E27FC236}">
                <a16:creationId xmlns:a16="http://schemas.microsoft.com/office/drawing/2014/main" id="{B4EE1A8E-F616-4735-B9DC-92D3B55986CA}"/>
              </a:ext>
            </a:extLst>
          </p:cNvPr>
          <p:cNvSpPr/>
          <p:nvPr userDrawn="1"/>
        </p:nvSpPr>
        <p:spPr>
          <a:xfrm>
            <a:off x="1842480" y="3529440"/>
            <a:ext cx="8506440" cy="360"/>
          </a:xfrm>
          <a:prstGeom prst="line">
            <a:avLst/>
          </a:prstGeom>
          <a:ln w="6480">
            <a:solidFill>
              <a:srgbClr val="FFFFFF"/>
            </a:solidFill>
            <a:miter/>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3937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4C99179-F679-41E3-82D2-604DAB65BD07}"/>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7" name="CustomShape 1">
            <a:extLst>
              <a:ext uri="{FF2B5EF4-FFF2-40B4-BE49-F238E27FC236}">
                <a16:creationId xmlns:a16="http://schemas.microsoft.com/office/drawing/2014/main" id="{11C558CB-B1E5-4EF3-B41D-796AB4ED83FF}"/>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994F60FF-B779-4C93-A1A1-EA836F37689F}"/>
              </a:ext>
            </a:extLst>
          </p:cNvPr>
          <p:cNvSpPr>
            <a:spLocks noGrp="1"/>
          </p:cNvSpPr>
          <p:nvPr>
            <p:ph idx="1"/>
          </p:nvPr>
        </p:nvSpPr>
        <p:spPr>
          <a:xfrm>
            <a:off x="280988" y="1039813"/>
            <a:ext cx="11606212" cy="3582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Text Placeholder 3">
            <a:extLst>
              <a:ext uri="{FF2B5EF4-FFF2-40B4-BE49-F238E27FC236}">
                <a16:creationId xmlns:a16="http://schemas.microsoft.com/office/drawing/2014/main" id="{06D046BC-1D06-44F9-A769-62836691032F}"/>
              </a:ext>
            </a:extLst>
          </p:cNvPr>
          <p:cNvSpPr>
            <a:spLocks noGrp="1"/>
          </p:cNvSpPr>
          <p:nvPr>
            <p:ph type="body" sz="half" idx="2"/>
          </p:nvPr>
        </p:nvSpPr>
        <p:spPr>
          <a:xfrm>
            <a:off x="280988" y="4838700"/>
            <a:ext cx="11606212" cy="13208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tle 1">
            <a:extLst>
              <a:ext uri="{FF2B5EF4-FFF2-40B4-BE49-F238E27FC236}">
                <a16:creationId xmlns:a16="http://schemas.microsoft.com/office/drawing/2014/main" id="{0FD52BC4-37D2-49AE-B66E-AA1BA9D61FC2}"/>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8" name="CustomShape 3">
            <a:extLst>
              <a:ext uri="{FF2B5EF4-FFF2-40B4-BE49-F238E27FC236}">
                <a16:creationId xmlns:a16="http://schemas.microsoft.com/office/drawing/2014/main" id="{2E2890F2-B00A-4D20-87E9-C52CBC351DC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9" name="Picture 4" descr="Billedresultat for aau logo">
            <a:extLst>
              <a:ext uri="{FF2B5EF4-FFF2-40B4-BE49-F238E27FC236}">
                <a16:creationId xmlns:a16="http://schemas.microsoft.com/office/drawing/2014/main" id="{D2F2AE3C-2B87-415A-B0ED-C9D99E9EF6A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1A3B4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579432" cy="494426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8" name="Title 1">
            <a:extLst>
              <a:ext uri="{FF2B5EF4-FFF2-40B4-BE49-F238E27FC236}">
                <a16:creationId xmlns:a16="http://schemas.microsoft.com/office/drawing/2014/main" id="{6BEAC217-4E0C-499E-A348-9A63A96A8AE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9" name="CustomShape 3">
            <a:extLst>
              <a:ext uri="{FF2B5EF4-FFF2-40B4-BE49-F238E27FC236}">
                <a16:creationId xmlns:a16="http://schemas.microsoft.com/office/drawing/2014/main" id="{E0360937-C10C-411E-8DEA-5272EC2D443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0" name="Picture 4" descr="Billedresultat for aau logo">
            <a:extLst>
              <a:ext uri="{FF2B5EF4-FFF2-40B4-BE49-F238E27FC236}">
                <a16:creationId xmlns:a16="http://schemas.microsoft.com/office/drawing/2014/main" id="{BB9AEBD9-AE23-4054-A894-9180AA03FB0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ustomShape 1">
            <a:extLst>
              <a:ext uri="{FF2B5EF4-FFF2-40B4-BE49-F238E27FC236}">
                <a16:creationId xmlns:a16="http://schemas.microsoft.com/office/drawing/2014/main" id="{D9992EBA-BD34-45F8-8A5A-1E2B04008B87}"/>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68871D10-A4E8-4FE6-9C8A-22ECD01CBACF}"/>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617531" cy="48426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7" name="Title 1">
            <a:extLst>
              <a:ext uri="{FF2B5EF4-FFF2-40B4-BE49-F238E27FC236}">
                <a16:creationId xmlns:a16="http://schemas.microsoft.com/office/drawing/2014/main" id="{7EFD2CCD-4E2E-46A5-8C1D-213B77BA0E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11" name="CustomShape 3">
            <a:extLst>
              <a:ext uri="{FF2B5EF4-FFF2-40B4-BE49-F238E27FC236}">
                <a16:creationId xmlns:a16="http://schemas.microsoft.com/office/drawing/2014/main" id="{FA909ACE-4822-42B6-98FF-AB10D739F76F}"/>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2" name="Picture 4" descr="Billedresultat for aau logo">
            <a:extLst>
              <a:ext uri="{FF2B5EF4-FFF2-40B4-BE49-F238E27FC236}">
                <a16:creationId xmlns:a16="http://schemas.microsoft.com/office/drawing/2014/main" id="{A2300531-30A0-43D4-B712-F781E6A33BA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7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CustomShape 1">
            <a:extLst>
              <a:ext uri="{FF2B5EF4-FFF2-40B4-BE49-F238E27FC236}">
                <a16:creationId xmlns:a16="http://schemas.microsoft.com/office/drawing/2014/main" id="{C97CF19C-2A8C-4C83-9969-5C0C44CA1BF0}"/>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5BB37F0E-3AF7-434B-A9F1-450103CBA6DB}"/>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4" name="CustomShape 3">
            <a:extLst>
              <a:ext uri="{FF2B5EF4-FFF2-40B4-BE49-F238E27FC236}">
                <a16:creationId xmlns:a16="http://schemas.microsoft.com/office/drawing/2014/main" id="{C92760E8-00F8-4636-BAAB-7AB41386136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5" name="Picture 4" descr="Billedresultat for aau logo">
            <a:extLst>
              <a:ext uri="{FF2B5EF4-FFF2-40B4-BE49-F238E27FC236}">
                <a16:creationId xmlns:a16="http://schemas.microsoft.com/office/drawing/2014/main" id="{26618860-7AF9-46AD-A52A-30FDA76E7ED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E8B943-24EC-45F4-96AE-C0F049B1A6B6}"/>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3" name="Text Placeholder 2">
            <a:extLst>
              <a:ext uri="{FF2B5EF4-FFF2-40B4-BE49-F238E27FC236}">
                <a16:creationId xmlns:a16="http://schemas.microsoft.com/office/drawing/2014/main" id="{2448B04C-D812-479A-B2CA-87DAED9CFAE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1">
            <a:extLst>
              <a:ext uri="{FF2B5EF4-FFF2-40B4-BE49-F238E27FC236}">
                <a16:creationId xmlns:a16="http://schemas.microsoft.com/office/drawing/2014/main" id="{51DE2E52-076D-4361-9FC0-AB4413ED2B7D}"/>
              </a:ext>
            </a:extLst>
          </p:cNvPr>
          <p:cNvSpPr txBox="1">
            <a:spLocks/>
          </p:cNvSpPr>
          <p:nvPr userDrawn="1"/>
        </p:nvSpPr>
        <p:spPr>
          <a:xfrm>
            <a:off x="317500" y="225425"/>
            <a:ext cx="10515600" cy="6254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r>
              <a:rPr lang="en-US"/>
              <a:t>Title</a:t>
            </a:r>
            <a:endParaRPr lang="da-DK" dirty="0"/>
          </a:p>
        </p:txBody>
      </p:sp>
    </p:spTree>
    <p:extLst>
      <p:ext uri="{BB962C8B-B14F-4D97-AF65-F5344CB8AC3E}">
        <p14:creationId xmlns:p14="http://schemas.microsoft.com/office/powerpoint/2010/main" val="39903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ustomShape 1">
            <a:extLst>
              <a:ext uri="{FF2B5EF4-FFF2-40B4-BE49-F238E27FC236}">
                <a16:creationId xmlns:a16="http://schemas.microsoft.com/office/drawing/2014/main" id="{DE9211CA-50FA-4AA6-B92D-1ECD2C278C49}"/>
              </a:ext>
            </a:extLst>
          </p:cNvPr>
          <p:cNvSpPr/>
          <p:nvPr userDrawn="1"/>
        </p:nvSpPr>
        <p:spPr>
          <a:xfrm>
            <a:off x="961" y="146233"/>
            <a:ext cx="6095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6" name="CustomShape 1">
            <a:extLst>
              <a:ext uri="{FF2B5EF4-FFF2-40B4-BE49-F238E27FC236}">
                <a16:creationId xmlns:a16="http://schemas.microsoft.com/office/drawing/2014/main" id="{37162B5F-5FC0-4E1F-AE3A-33F268ECAC25}"/>
              </a:ext>
            </a:extLst>
          </p:cNvPr>
          <p:cNvSpPr/>
          <p:nvPr userDrawn="1"/>
        </p:nvSpPr>
        <p:spPr>
          <a:xfrm rot="5400000">
            <a:off x="2856950" y="3481250"/>
            <a:ext cx="383000" cy="60951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7" name="CustomShape 3">
            <a:extLst>
              <a:ext uri="{FF2B5EF4-FFF2-40B4-BE49-F238E27FC236}">
                <a16:creationId xmlns:a16="http://schemas.microsoft.com/office/drawing/2014/main" id="{0E088941-CE2F-4EAB-BB3D-8402B8C70076}"/>
              </a:ext>
            </a:extLst>
          </p:cNvPr>
          <p:cNvSpPr/>
          <p:nvPr userDrawn="1"/>
        </p:nvSpPr>
        <p:spPr>
          <a:xfrm>
            <a:off x="3201480" y="6301775"/>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8" name="Picture 4" descr="Billedresultat for aau logo">
            <a:extLst>
              <a:ext uri="{FF2B5EF4-FFF2-40B4-BE49-F238E27FC236}">
                <a16:creationId xmlns:a16="http://schemas.microsoft.com/office/drawing/2014/main" id="{7D57ECC6-78AF-4F1C-A008-3842EBC1481A}"/>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904874"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a:extLst>
              <a:ext uri="{FF2B5EF4-FFF2-40B4-BE49-F238E27FC236}">
                <a16:creationId xmlns:a16="http://schemas.microsoft.com/office/drawing/2014/main" id="{C6D134A6-2D2D-49AB-839D-1D627562E6B5}"/>
              </a:ext>
            </a:extLst>
          </p:cNvPr>
          <p:cNvSpPr/>
          <p:nvPr userDrawn="1"/>
        </p:nvSpPr>
        <p:spPr>
          <a:xfrm>
            <a:off x="0" y="914400"/>
            <a:ext cx="6096000" cy="54229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7AD2DF8F-F95D-4A8D-B2AB-67D5288C64F4}"/>
              </a:ext>
            </a:extLst>
          </p:cNvPr>
          <p:cNvSpPr>
            <a:spLocks noGrp="1"/>
          </p:cNvSpPr>
          <p:nvPr>
            <p:ph sz="half" idx="1"/>
          </p:nvPr>
        </p:nvSpPr>
        <p:spPr>
          <a:xfrm>
            <a:off x="190500" y="1253331"/>
            <a:ext cx="57531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9" name="Picture Placeholder 2">
            <a:extLst>
              <a:ext uri="{FF2B5EF4-FFF2-40B4-BE49-F238E27FC236}">
                <a16:creationId xmlns:a16="http://schemas.microsoft.com/office/drawing/2014/main" id="{64621685-1088-4419-A9AF-171658A181E4}"/>
              </a:ext>
            </a:extLst>
          </p:cNvPr>
          <p:cNvSpPr>
            <a:spLocks noGrp="1"/>
          </p:cNvSpPr>
          <p:nvPr>
            <p:ph type="pic" idx="10"/>
          </p:nvPr>
        </p:nvSpPr>
        <p:spPr>
          <a:xfrm>
            <a:off x="6388100" y="146233"/>
            <a:ext cx="5486400" cy="657406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dirty="0"/>
          </a:p>
        </p:txBody>
      </p:sp>
      <p:sp>
        <p:nvSpPr>
          <p:cNvPr id="10" name="Title 1">
            <a:extLst>
              <a:ext uri="{FF2B5EF4-FFF2-40B4-BE49-F238E27FC236}">
                <a16:creationId xmlns:a16="http://schemas.microsoft.com/office/drawing/2014/main" id="{0C7D11BA-8ABD-4337-B06F-24F06CBF402C}"/>
              </a:ext>
            </a:extLst>
          </p:cNvPr>
          <p:cNvSpPr>
            <a:spLocks noGrp="1"/>
          </p:cNvSpPr>
          <p:nvPr>
            <p:ph type="title" hasCustomPrompt="1"/>
          </p:nvPr>
        </p:nvSpPr>
        <p:spPr>
          <a:xfrm>
            <a:off x="317500" y="225425"/>
            <a:ext cx="4587374"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0525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4D3CB0C3-3B44-4FBC-BE36-7F83F8344132}"/>
              </a:ext>
            </a:extLst>
          </p:cNvPr>
          <p:cNvSpPr/>
          <p:nvPr userDrawn="1"/>
        </p:nvSpPr>
        <p:spPr>
          <a:xfrm>
            <a:off x="0" y="137699"/>
            <a:ext cx="4394200" cy="6582602"/>
          </a:xfrm>
          <a:prstGeom prst="rect">
            <a:avLst/>
          </a:prstGeom>
          <a:solidFill>
            <a:srgbClr val="1A3B49"/>
          </a:solidFill>
          <a:ln w="12600">
            <a:solidFill>
              <a:srgbClr val="325490"/>
            </a:solidFill>
            <a:miter/>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24961DFF-D4DB-4D3D-AF82-D36D3C6D051C}"/>
              </a:ext>
            </a:extLst>
          </p:cNvPr>
          <p:cNvSpPr/>
          <p:nvPr userDrawn="1"/>
        </p:nvSpPr>
        <p:spPr>
          <a:xfrm>
            <a:off x="1418717" y="6301404"/>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7" name="Picture 4" descr="Billedresultat for aau logo">
            <a:extLst>
              <a:ext uri="{FF2B5EF4-FFF2-40B4-BE49-F238E27FC236}">
                <a16:creationId xmlns:a16="http://schemas.microsoft.com/office/drawing/2014/main" id="{6BB004C1-06A5-48FB-984B-A25557FAFFF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3198311"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2C6032-7223-4D99-84C2-724062D068B6}"/>
              </a:ext>
            </a:extLst>
          </p:cNvPr>
          <p:cNvSpPr>
            <a:spLocks noGrp="1"/>
          </p:cNvSpPr>
          <p:nvPr>
            <p:ph type="title"/>
          </p:nvPr>
        </p:nvSpPr>
        <p:spPr>
          <a:xfrm>
            <a:off x="228600" y="269041"/>
            <a:ext cx="3206932" cy="1052512"/>
          </a:xfrm>
          <a:prstGeom prst="rect">
            <a:avLst/>
          </a:prstGeom>
        </p:spPr>
        <p:txBody>
          <a:bodyPr anchor="b"/>
          <a:lstStyle>
            <a:lvl1pPr algn="l">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da-DK" dirty="0"/>
          </a:p>
        </p:txBody>
      </p:sp>
      <p:sp>
        <p:nvSpPr>
          <p:cNvPr id="3" name="Picture Placeholder 2">
            <a:extLst>
              <a:ext uri="{FF2B5EF4-FFF2-40B4-BE49-F238E27FC236}">
                <a16:creationId xmlns:a16="http://schemas.microsoft.com/office/drawing/2014/main" id="{5F53EF00-49FF-4F76-AB34-7D1B716D469B}"/>
              </a:ext>
            </a:extLst>
          </p:cNvPr>
          <p:cNvSpPr>
            <a:spLocks noGrp="1"/>
          </p:cNvSpPr>
          <p:nvPr>
            <p:ph type="pic" idx="1"/>
          </p:nvPr>
        </p:nvSpPr>
        <p:spPr>
          <a:xfrm>
            <a:off x="4622800" y="147607"/>
            <a:ext cx="7340600" cy="658260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a:extLst>
              <a:ext uri="{FF2B5EF4-FFF2-40B4-BE49-F238E27FC236}">
                <a16:creationId xmlns:a16="http://schemas.microsoft.com/office/drawing/2014/main" id="{75D03B3F-698E-415B-9618-9DA49AEC9FCC}"/>
              </a:ext>
            </a:extLst>
          </p:cNvPr>
          <p:cNvSpPr>
            <a:spLocks noGrp="1"/>
          </p:cNvSpPr>
          <p:nvPr>
            <p:ph type="body" sz="half" idx="2"/>
          </p:nvPr>
        </p:nvSpPr>
        <p:spPr>
          <a:xfrm>
            <a:off x="228600" y="2049462"/>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7299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A3B49"/>
        </a:solidFill>
        <a:effectLst/>
      </p:bgPr>
    </p:bg>
    <p:spTree>
      <p:nvGrpSpPr>
        <p:cNvPr id="1" name=""/>
        <p:cNvGrpSpPr/>
        <p:nvPr/>
      </p:nvGrpSpPr>
      <p:grpSpPr>
        <a:xfrm>
          <a:off x="0" y="0"/>
          <a:ext cx="0" cy="0"/>
          <a:chOff x="0" y="0"/>
          <a:chExt cx="0" cy="0"/>
        </a:xfrm>
      </p:grpSpPr>
      <p:sp>
        <p:nvSpPr>
          <p:cNvPr id="24" name="CustomShape 1">
            <a:extLst>
              <a:ext uri="{FF2B5EF4-FFF2-40B4-BE49-F238E27FC236}">
                <a16:creationId xmlns:a16="http://schemas.microsoft.com/office/drawing/2014/main" id="{4422BC3E-4420-4732-A8D1-4C168286CB91}"/>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25" name="CustomShape 1">
            <a:extLst>
              <a:ext uri="{FF2B5EF4-FFF2-40B4-BE49-F238E27FC236}">
                <a16:creationId xmlns:a16="http://schemas.microsoft.com/office/drawing/2014/main" id="{2D91359D-C4F5-456A-ADD4-379BEB77BA7A}"/>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8" name="CustomShape 3">
            <a:extLst>
              <a:ext uri="{FF2B5EF4-FFF2-40B4-BE49-F238E27FC236}">
                <a16:creationId xmlns:a16="http://schemas.microsoft.com/office/drawing/2014/main" id="{2F2F01F1-6976-46BB-B1CC-F07CC65E37D3}"/>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9" name="Picture 4" descr="Billedresultat for aau logo">
            <a:extLst>
              <a:ext uri="{FF2B5EF4-FFF2-40B4-BE49-F238E27FC236}">
                <a16:creationId xmlns:a16="http://schemas.microsoft.com/office/drawing/2014/main" id="{2D58F4A3-36EE-490D-BD26-A80E72E49EF3}"/>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59ED499-9CD6-4D2D-892E-81CF683EF798}"/>
              </a:ext>
            </a:extLst>
          </p:cNvPr>
          <p:cNvSpPr>
            <a:spLocks noGrp="1"/>
          </p:cNvSpPr>
          <p:nvPr>
            <p:ph type="body" idx="1"/>
          </p:nvPr>
        </p:nvSpPr>
        <p:spPr>
          <a:xfrm>
            <a:off x="712788" y="1185863"/>
            <a:ext cx="5157787"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8F47A1-D48B-4D85-8B42-5D2307EE85B2}"/>
              </a:ext>
            </a:extLst>
          </p:cNvPr>
          <p:cNvSpPr>
            <a:spLocks noGrp="1"/>
          </p:cNvSpPr>
          <p:nvPr>
            <p:ph sz="half" idx="2"/>
          </p:nvPr>
        </p:nvSpPr>
        <p:spPr>
          <a:xfrm>
            <a:off x="712788" y="2009775"/>
            <a:ext cx="5157787"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Text Placeholder 4">
            <a:extLst>
              <a:ext uri="{FF2B5EF4-FFF2-40B4-BE49-F238E27FC236}">
                <a16:creationId xmlns:a16="http://schemas.microsoft.com/office/drawing/2014/main" id="{2184ED5A-7788-4BF7-A5FF-BE73938B191F}"/>
              </a:ext>
            </a:extLst>
          </p:cNvPr>
          <p:cNvSpPr>
            <a:spLocks noGrp="1"/>
          </p:cNvSpPr>
          <p:nvPr>
            <p:ph type="body" sz="quarter" idx="3"/>
          </p:nvPr>
        </p:nvSpPr>
        <p:spPr>
          <a:xfrm>
            <a:off x="6045200" y="11858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F1FC68-93E5-4F98-BBE4-3C967BA526D0}"/>
              </a:ext>
            </a:extLst>
          </p:cNvPr>
          <p:cNvSpPr>
            <a:spLocks noGrp="1"/>
          </p:cNvSpPr>
          <p:nvPr>
            <p:ph sz="quarter" idx="4"/>
          </p:nvPr>
        </p:nvSpPr>
        <p:spPr>
          <a:xfrm>
            <a:off x="6045200" y="20097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le 1">
            <a:extLst>
              <a:ext uri="{FF2B5EF4-FFF2-40B4-BE49-F238E27FC236}">
                <a16:creationId xmlns:a16="http://schemas.microsoft.com/office/drawing/2014/main" id="{9507B395-8D07-49BB-8DD5-60F4F377503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7342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2F708AF9-7984-4BA8-8AE2-D205444A3969}"/>
              </a:ext>
            </a:extLst>
          </p:cNvPr>
          <p:cNvSpPr/>
          <p:nvPr userDrawn="1"/>
        </p:nvSpPr>
        <p:spPr>
          <a:xfrm>
            <a:off x="11000874" y="146233"/>
            <a:ext cx="1122546"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3">
            <a:extLst>
              <a:ext uri="{FF2B5EF4-FFF2-40B4-BE49-F238E27FC236}">
                <a16:creationId xmlns:a16="http://schemas.microsoft.com/office/drawing/2014/main" id="{65D5F69E-5FB7-4A42-A7B9-3B40053D8B3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4" name="Picture 4" descr="Billedresultat for aau logo">
            <a:extLst>
              <a:ext uri="{FF2B5EF4-FFF2-40B4-BE49-F238E27FC236}">
                <a16:creationId xmlns:a16="http://schemas.microsoft.com/office/drawing/2014/main" id="{83D5AA83-322B-4866-B287-C97ED380446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66584" y="137520"/>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31AEB7E-0247-442E-B79D-514A6200A9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586302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7470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7" r:id="rId7"/>
    <p:sldLayoutId id="2147483653" r:id="rId8"/>
    <p:sldLayoutId id="214748365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electrical4u.com/shift-registers/" TargetMode="External"/><Relationship Id="rId2" Type="http://schemas.openxmlformats.org/officeDocument/2006/relationships/hyperlink" Target="https://www.electrical4u.com/voltage-in-parallel/" TargetMode="Externa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s://www.electrical4u.com/bipolar-junction-transistor-or-bjt-n-p-n-or-p-n-p-transisto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78.jpe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A22BE7-1D2B-96F1-5354-397C84E75D67}"/>
              </a:ext>
            </a:extLst>
          </p:cNvPr>
          <p:cNvSpPr txBox="1"/>
          <p:nvPr/>
        </p:nvSpPr>
        <p:spPr>
          <a:xfrm>
            <a:off x="9814885" y="5877223"/>
            <a:ext cx="1981198" cy="523220"/>
          </a:xfrm>
          <a:prstGeom prst="rect">
            <a:avLst/>
          </a:prstGeom>
          <a:noFill/>
        </p:spPr>
        <p:txBody>
          <a:bodyPr wrap="square">
            <a:spAutoFit/>
          </a:bodyPr>
          <a:lstStyle/>
          <a:p>
            <a:r>
              <a:rPr lang="en-US" sz="2800" dirty="0">
                <a:solidFill>
                  <a:schemeClr val="bg1"/>
                </a:solidFill>
              </a:rPr>
              <a:t>26-04-2024</a:t>
            </a:r>
          </a:p>
        </p:txBody>
      </p:sp>
      <p:sp>
        <p:nvSpPr>
          <p:cNvPr id="2" name="Text Placeholder 1">
            <a:extLst>
              <a:ext uri="{FF2B5EF4-FFF2-40B4-BE49-F238E27FC236}">
                <a16:creationId xmlns:a16="http://schemas.microsoft.com/office/drawing/2014/main" id="{2D72FA17-B6EB-46CF-BE7D-E2ED328CE0D4}"/>
              </a:ext>
            </a:extLst>
          </p:cNvPr>
          <p:cNvSpPr>
            <a:spLocks noGrp="1"/>
          </p:cNvSpPr>
          <p:nvPr>
            <p:ph type="body" sz="quarter" idx="11"/>
          </p:nvPr>
        </p:nvSpPr>
        <p:spPr>
          <a:xfrm>
            <a:off x="191807" y="0"/>
            <a:ext cx="4977094" cy="1092500"/>
          </a:xfrm>
        </p:spPr>
        <p:txBody>
          <a:bodyPr/>
          <a:lstStyle/>
          <a:p>
            <a:pPr algn="l"/>
            <a:r>
              <a:rPr lang="en-US" sz="2000" b="1" dirty="0">
                <a:highlight>
                  <a:srgbClr val="1A3B49"/>
                </a:highlight>
                <a:latin typeface="Söhne"/>
              </a:rPr>
              <a:t>COURSE SUMMARY</a:t>
            </a:r>
            <a:endParaRPr lang="en-US" sz="2000" b="1" i="0" dirty="0">
              <a:effectLst/>
              <a:highlight>
                <a:srgbClr val="1A3B49"/>
              </a:highlight>
              <a:latin typeface="Söhne"/>
            </a:endParaRPr>
          </a:p>
        </p:txBody>
      </p:sp>
      <p:sp>
        <p:nvSpPr>
          <p:cNvPr id="3" name="Text Placeholder 2">
            <a:extLst>
              <a:ext uri="{FF2B5EF4-FFF2-40B4-BE49-F238E27FC236}">
                <a16:creationId xmlns:a16="http://schemas.microsoft.com/office/drawing/2014/main" id="{93B6319C-CB2A-4041-F284-7AC4F051815A}"/>
              </a:ext>
            </a:extLst>
          </p:cNvPr>
          <p:cNvSpPr>
            <a:spLocks noGrp="1"/>
          </p:cNvSpPr>
          <p:nvPr>
            <p:ph type="body" sz="quarter" idx="12"/>
          </p:nvPr>
        </p:nvSpPr>
        <p:spPr>
          <a:xfrm>
            <a:off x="495889" y="5877223"/>
            <a:ext cx="2179512" cy="523220"/>
          </a:xfrm>
        </p:spPr>
        <p:txBody>
          <a:bodyPr/>
          <a:lstStyle/>
          <a:p>
            <a:r>
              <a:rPr lang="en-US" dirty="0"/>
              <a:t>Igor </a:t>
            </a:r>
            <a:r>
              <a:rPr lang="en-US" dirty="0" err="1"/>
              <a:t>Syrytsin</a:t>
            </a:r>
            <a:endParaRPr lang="en-US" dirty="0"/>
          </a:p>
        </p:txBody>
      </p:sp>
    </p:spTree>
    <p:extLst>
      <p:ext uri="{BB962C8B-B14F-4D97-AF65-F5344CB8AC3E}">
        <p14:creationId xmlns:p14="http://schemas.microsoft.com/office/powerpoint/2010/main" val="2034917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9034B7-AD4F-347C-0218-E11F3C6E528D}"/>
              </a:ext>
            </a:extLst>
          </p:cNvPr>
          <p:cNvSpPr>
            <a:spLocks noGrp="1"/>
          </p:cNvSpPr>
          <p:nvPr>
            <p:ph type="title"/>
          </p:nvPr>
        </p:nvSpPr>
        <p:spPr/>
        <p:txBody>
          <a:bodyPr/>
          <a:lstStyle/>
          <a:p>
            <a:r>
              <a:rPr lang="da-DK" dirty="0"/>
              <a:t>1.7 – </a:t>
            </a:r>
            <a:r>
              <a:rPr lang="en-US" dirty="0"/>
              <a:t>Exercise</a:t>
            </a:r>
            <a:r>
              <a:rPr lang="da-DK" dirty="0"/>
              <a:t> </a:t>
            </a:r>
          </a:p>
        </p:txBody>
      </p:sp>
      <p:graphicFrame>
        <p:nvGraphicFramePr>
          <p:cNvPr id="4" name="Table 3">
            <a:extLst>
              <a:ext uri="{FF2B5EF4-FFF2-40B4-BE49-F238E27FC236}">
                <a16:creationId xmlns:a16="http://schemas.microsoft.com/office/drawing/2014/main" id="{AD025A1A-6332-9D85-1528-98D60B483DF4}"/>
              </a:ext>
            </a:extLst>
          </p:cNvPr>
          <p:cNvGraphicFramePr>
            <a:graphicFrameLocks noGrp="1"/>
          </p:cNvGraphicFramePr>
          <p:nvPr>
            <p:extLst>
              <p:ext uri="{D42A27DB-BD31-4B8C-83A1-F6EECF244321}">
                <p14:modId xmlns:p14="http://schemas.microsoft.com/office/powerpoint/2010/main" val="476715934"/>
              </p:ext>
            </p:extLst>
          </p:nvPr>
        </p:nvGraphicFramePr>
        <p:xfrm>
          <a:off x="510498" y="1769763"/>
          <a:ext cx="6588802" cy="1121920"/>
        </p:xfrm>
        <a:graphic>
          <a:graphicData uri="http://schemas.openxmlformats.org/drawingml/2006/table">
            <a:tbl>
              <a:tblPr firstRow="1" firstCol="1" bandRow="1">
                <a:tableStyleId>{5C22544A-7EE6-4342-B048-85BDC9FD1C3A}</a:tableStyleId>
              </a:tblPr>
              <a:tblGrid>
                <a:gridCol w="2195826">
                  <a:extLst>
                    <a:ext uri="{9D8B030D-6E8A-4147-A177-3AD203B41FA5}">
                      <a16:colId xmlns:a16="http://schemas.microsoft.com/office/drawing/2014/main" val="2959415837"/>
                    </a:ext>
                  </a:extLst>
                </a:gridCol>
                <a:gridCol w="2196488">
                  <a:extLst>
                    <a:ext uri="{9D8B030D-6E8A-4147-A177-3AD203B41FA5}">
                      <a16:colId xmlns:a16="http://schemas.microsoft.com/office/drawing/2014/main" val="3763934827"/>
                    </a:ext>
                  </a:extLst>
                </a:gridCol>
                <a:gridCol w="2196488">
                  <a:extLst>
                    <a:ext uri="{9D8B030D-6E8A-4147-A177-3AD203B41FA5}">
                      <a16:colId xmlns:a16="http://schemas.microsoft.com/office/drawing/2014/main" val="3560649225"/>
                    </a:ext>
                  </a:extLst>
                </a:gridCol>
              </a:tblGrid>
              <a:tr h="0">
                <a:tc>
                  <a:txBody>
                    <a:bodyPr/>
                    <a:lstStyle/>
                    <a:p>
                      <a:pPr marL="0" marR="0">
                        <a:lnSpc>
                          <a:spcPct val="107000"/>
                        </a:lnSpc>
                        <a:spcBef>
                          <a:spcPts val="0"/>
                        </a:spcBef>
                        <a:spcAft>
                          <a:spcPts val="0"/>
                        </a:spcAft>
                      </a:pPr>
                      <a:r>
                        <a:rPr lang="en-US" sz="1800">
                          <a:effectLst/>
                        </a:rPr>
                        <a: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x43</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xA4</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6255989"/>
                  </a:ext>
                </a:extLst>
              </a:tr>
              <a:tr h="0">
                <a:tc>
                  <a:txBody>
                    <a:bodyPr/>
                    <a:lstStyle/>
                    <a:p>
                      <a:pPr marL="0" marR="0">
                        <a:lnSpc>
                          <a:spcPct val="107000"/>
                        </a:lnSpc>
                        <a:spcBef>
                          <a:spcPts val="0"/>
                        </a:spcBef>
                        <a:spcAft>
                          <a:spcPts val="0"/>
                        </a:spcAft>
                      </a:pPr>
                      <a:r>
                        <a:rPr lang="en-US" sz="1800">
                          <a:effectLst/>
                        </a:rPr>
                        <a:t>Unsigned Binary</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67</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164</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69446620"/>
                  </a:ext>
                </a:extLst>
              </a:tr>
              <a:tr h="0">
                <a:tc>
                  <a:txBody>
                    <a:bodyPr/>
                    <a:lstStyle/>
                    <a:p>
                      <a:pPr marL="0" marR="0">
                        <a:lnSpc>
                          <a:spcPct val="107000"/>
                        </a:lnSpc>
                        <a:spcBef>
                          <a:spcPts val="0"/>
                        </a:spcBef>
                        <a:spcAft>
                          <a:spcPts val="0"/>
                        </a:spcAft>
                      </a:pPr>
                      <a:r>
                        <a:rPr lang="en-US" sz="1800">
                          <a:effectLst/>
                        </a:rPr>
                        <a:t>1’s compliment </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67</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-91</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98154796"/>
                  </a:ext>
                </a:extLst>
              </a:tr>
              <a:tr h="0">
                <a:tc>
                  <a:txBody>
                    <a:bodyPr/>
                    <a:lstStyle/>
                    <a:p>
                      <a:pPr marL="0" marR="0">
                        <a:lnSpc>
                          <a:spcPct val="107000"/>
                        </a:lnSpc>
                        <a:spcBef>
                          <a:spcPts val="0"/>
                        </a:spcBef>
                        <a:spcAft>
                          <a:spcPts val="0"/>
                        </a:spcAft>
                      </a:pPr>
                      <a:r>
                        <a:rPr lang="en-US" sz="1800" dirty="0">
                          <a:effectLst/>
                        </a:rPr>
                        <a:t>2’s compliment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67</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-92</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20939856"/>
                  </a:ext>
                </a:extLst>
              </a:tr>
            </a:tbl>
          </a:graphicData>
        </a:graphic>
      </p:graphicFrame>
      <p:sp>
        <p:nvSpPr>
          <p:cNvPr id="6" name="TextBox 5">
            <a:extLst>
              <a:ext uri="{FF2B5EF4-FFF2-40B4-BE49-F238E27FC236}">
                <a16:creationId xmlns:a16="http://schemas.microsoft.com/office/drawing/2014/main" id="{CD53DC18-0691-2D78-508D-75AD18DB16E4}"/>
              </a:ext>
            </a:extLst>
          </p:cNvPr>
          <p:cNvSpPr txBox="1"/>
          <p:nvPr/>
        </p:nvSpPr>
        <p:spPr>
          <a:xfrm>
            <a:off x="424543" y="933426"/>
            <a:ext cx="6771904"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Consider two hexadecimal numbers: </a:t>
            </a:r>
            <a:r>
              <a:rPr lang="en-US" sz="1800" dirty="0">
                <a:effectLst/>
                <a:latin typeface="Courier New" panose="02070309020205020404" pitchFamily="49" charset="0"/>
                <a:ea typeface="Calibri" panose="020F0502020204030204" pitchFamily="34" charset="0"/>
              </a:rPr>
              <a:t>x43 </a:t>
            </a:r>
            <a:r>
              <a:rPr lang="en-US" sz="1800" dirty="0">
                <a:effectLst/>
                <a:latin typeface="Calibri" panose="020F0502020204030204" pitchFamily="34" charset="0"/>
                <a:ea typeface="Calibri" panose="020F0502020204030204" pitchFamily="34" charset="0"/>
                <a:cs typeface="Arial" panose="020B0604020202020204" pitchFamily="34" charset="0"/>
              </a:rPr>
              <a:t>and x</a:t>
            </a:r>
            <a:r>
              <a:rPr lang="en-US" sz="1800" dirty="0">
                <a:effectLst/>
                <a:latin typeface="Courier New" panose="02070309020205020404" pitchFamily="49" charset="0"/>
                <a:ea typeface="Calibri" panose="020F0502020204030204" pitchFamily="34" charset="0"/>
              </a:rPr>
              <a:t>A4</a:t>
            </a: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What values do they represent for each of the five data types?</a:t>
            </a:r>
            <a:r>
              <a:rPr lang="en-US" dirty="0">
                <a:effectLst/>
              </a:rPr>
              <a:t> </a:t>
            </a:r>
            <a:endParaRPr lang="da-DK" dirty="0"/>
          </a:p>
        </p:txBody>
      </p:sp>
      <p:sp>
        <p:nvSpPr>
          <p:cNvPr id="8" name="TextBox 7">
            <a:extLst>
              <a:ext uri="{FF2B5EF4-FFF2-40B4-BE49-F238E27FC236}">
                <a16:creationId xmlns:a16="http://schemas.microsoft.com/office/drawing/2014/main" id="{2E2DD7C6-DE5B-750D-59F8-ED7F5A02502C}"/>
              </a:ext>
            </a:extLst>
          </p:cNvPr>
          <p:cNvSpPr txBox="1"/>
          <p:nvPr/>
        </p:nvSpPr>
        <p:spPr>
          <a:xfrm>
            <a:off x="317500" y="2970333"/>
            <a:ext cx="11554691" cy="3108543"/>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Data Type Interpretations:</a:t>
            </a:r>
          </a:p>
          <a:p>
            <a:pPr algn="l">
              <a:buFont typeface="+mj-lt"/>
              <a:buAutoNum type="arabicPeriod"/>
            </a:pPr>
            <a:r>
              <a:rPr lang="en-US" sz="1600" b="1" i="0" dirty="0">
                <a:solidFill>
                  <a:srgbClr val="0D0D0D"/>
                </a:solidFill>
                <a:effectLst/>
                <a:highlight>
                  <a:srgbClr val="FFFFFF"/>
                </a:highlight>
                <a:latin typeface="Söhne"/>
              </a:rPr>
              <a:t> Unsigned Binary:</a:t>
            </a:r>
            <a:endParaRPr lang="en-US" sz="16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The value x43 in hexadecimal converts to 67 in decimal as an unsigned number.</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The value xA4 in hexadecimal converts to 164 in decimal as an unsigned number.</a:t>
            </a:r>
          </a:p>
          <a:p>
            <a:pPr algn="l">
              <a:buFont typeface="+mj-lt"/>
              <a:buAutoNum type="arabicPeriod"/>
            </a:pPr>
            <a:r>
              <a:rPr lang="en-US" sz="1600" b="1" i="0" dirty="0">
                <a:solidFill>
                  <a:srgbClr val="0D0D0D"/>
                </a:solidFill>
                <a:effectLst/>
                <a:highlight>
                  <a:srgbClr val="FFFFFF"/>
                </a:highlight>
                <a:latin typeface="Söhne"/>
              </a:rPr>
              <a:t> 1's Complement (Signed):</a:t>
            </a:r>
            <a:endParaRPr lang="en-US" sz="16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x43 remains 67 because it's a positive value and within the range of positive numbers for the signed representation.</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xA4 is interpreted as -91 in 1's complement because, for negative numbers, 1's complement is calculated by inverting all bits of the positive value of the number and interpreting the result as negative.</a:t>
            </a:r>
          </a:p>
          <a:p>
            <a:pPr algn="l">
              <a:buFont typeface="+mj-lt"/>
              <a:buAutoNum type="arabicPeriod"/>
            </a:pPr>
            <a:r>
              <a:rPr lang="en-US" sz="1600" b="1" i="0" dirty="0">
                <a:solidFill>
                  <a:srgbClr val="0D0D0D"/>
                </a:solidFill>
                <a:effectLst/>
                <a:highlight>
                  <a:srgbClr val="FFFFFF"/>
                </a:highlight>
                <a:latin typeface="Söhne"/>
              </a:rPr>
              <a:t> 2's Complement (Signed):</a:t>
            </a:r>
            <a:endParaRPr lang="en-US" sz="16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x43 is still 67 as it is a positive number.</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xA4 in 2's complement is interpreted as -92 in decimal. This is derived from 1's complement by adding 1 to the inverted bits of the absolute positive value. It's the standard way of representing negative numbers in binary.</a:t>
            </a:r>
          </a:p>
        </p:txBody>
      </p:sp>
    </p:spTree>
    <p:extLst>
      <p:ext uri="{BB962C8B-B14F-4D97-AF65-F5344CB8AC3E}">
        <p14:creationId xmlns:p14="http://schemas.microsoft.com/office/powerpoint/2010/main" val="35035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9034B7-AD4F-347C-0218-E11F3C6E528D}"/>
              </a:ext>
            </a:extLst>
          </p:cNvPr>
          <p:cNvSpPr>
            <a:spLocks noGrp="1"/>
          </p:cNvSpPr>
          <p:nvPr>
            <p:ph type="title"/>
          </p:nvPr>
        </p:nvSpPr>
        <p:spPr/>
        <p:txBody>
          <a:bodyPr/>
          <a:lstStyle/>
          <a:p>
            <a:r>
              <a:rPr lang="da-DK" dirty="0"/>
              <a:t>1.8 – </a:t>
            </a:r>
            <a:r>
              <a:rPr lang="en-US" dirty="0"/>
              <a:t>Exercise</a:t>
            </a:r>
            <a:r>
              <a:rPr lang="da-DK" dirty="0"/>
              <a:t> </a:t>
            </a:r>
          </a:p>
        </p:txBody>
      </p:sp>
      <p:graphicFrame>
        <p:nvGraphicFramePr>
          <p:cNvPr id="4" name="Table 3">
            <a:extLst>
              <a:ext uri="{FF2B5EF4-FFF2-40B4-BE49-F238E27FC236}">
                <a16:creationId xmlns:a16="http://schemas.microsoft.com/office/drawing/2014/main" id="{AD025A1A-6332-9D85-1528-98D60B483DF4}"/>
              </a:ext>
            </a:extLst>
          </p:cNvPr>
          <p:cNvGraphicFramePr>
            <a:graphicFrameLocks noGrp="1"/>
          </p:cNvGraphicFramePr>
          <p:nvPr/>
        </p:nvGraphicFramePr>
        <p:xfrm>
          <a:off x="510498" y="1769763"/>
          <a:ext cx="6325870" cy="654304"/>
        </p:xfrm>
        <a:graphic>
          <a:graphicData uri="http://schemas.openxmlformats.org/drawingml/2006/table">
            <a:tbl>
              <a:tblPr firstRow="1" firstCol="1" bandRow="1">
                <a:tableStyleId>{5C22544A-7EE6-4342-B048-85BDC9FD1C3A}</a:tableStyleId>
              </a:tblPr>
              <a:tblGrid>
                <a:gridCol w="2108200">
                  <a:extLst>
                    <a:ext uri="{9D8B030D-6E8A-4147-A177-3AD203B41FA5}">
                      <a16:colId xmlns:a16="http://schemas.microsoft.com/office/drawing/2014/main" val="2959415837"/>
                    </a:ext>
                  </a:extLst>
                </a:gridCol>
                <a:gridCol w="2108835">
                  <a:extLst>
                    <a:ext uri="{9D8B030D-6E8A-4147-A177-3AD203B41FA5}">
                      <a16:colId xmlns:a16="http://schemas.microsoft.com/office/drawing/2014/main" val="3763934827"/>
                    </a:ext>
                  </a:extLst>
                </a:gridCol>
                <a:gridCol w="2108835">
                  <a:extLst>
                    <a:ext uri="{9D8B030D-6E8A-4147-A177-3AD203B41FA5}">
                      <a16:colId xmlns:a16="http://schemas.microsoft.com/office/drawing/2014/main" val="3560649225"/>
                    </a:ext>
                  </a:extLst>
                </a:gridCol>
              </a:tblGrid>
              <a:tr h="0">
                <a:tc>
                  <a:txBody>
                    <a:bodyPr/>
                    <a:lstStyle/>
                    <a:p>
                      <a:pPr marL="0" marR="0">
                        <a:lnSpc>
                          <a:spcPct val="107000"/>
                        </a:lnSpc>
                        <a:spcBef>
                          <a:spcPts val="0"/>
                        </a:spcBef>
                        <a:spcAft>
                          <a:spcPts val="0"/>
                        </a:spcAft>
                      </a:pPr>
                      <a:r>
                        <a:rPr lang="en-US" sz="105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x43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xA4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6255989"/>
                  </a:ext>
                </a:extLst>
              </a:tr>
              <a:tr h="0">
                <a:tc>
                  <a:txBody>
                    <a:bodyPr/>
                    <a:lstStyle/>
                    <a:p>
                      <a:pPr marL="0" marR="0">
                        <a:lnSpc>
                          <a:spcPct val="107000"/>
                        </a:lnSpc>
                        <a:spcBef>
                          <a:spcPts val="0"/>
                        </a:spcBef>
                        <a:spcAft>
                          <a:spcPts val="0"/>
                        </a:spcAft>
                      </a:pPr>
                      <a:r>
                        <a:rPr lang="en-US" sz="1050">
                          <a:effectLst/>
                        </a:rPr>
                        <a:t>Unsigned Binary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164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69446620"/>
                  </a:ext>
                </a:extLst>
              </a:tr>
              <a:tr h="0">
                <a:tc>
                  <a:txBody>
                    <a:bodyPr/>
                    <a:lstStyle/>
                    <a:p>
                      <a:pPr marL="0" marR="0">
                        <a:lnSpc>
                          <a:spcPct val="107000"/>
                        </a:lnSpc>
                        <a:spcBef>
                          <a:spcPts val="0"/>
                        </a:spcBef>
                        <a:spcAft>
                          <a:spcPts val="0"/>
                        </a:spcAft>
                      </a:pPr>
                      <a:r>
                        <a:rPr lang="en-US" sz="1050">
                          <a:effectLst/>
                        </a:rPr>
                        <a:t>1’s compliment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dirty="0">
                          <a:effectLst/>
                        </a:rPr>
                        <a:t>-91</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98154796"/>
                  </a:ext>
                </a:extLst>
              </a:tr>
              <a:tr h="0">
                <a:tc>
                  <a:txBody>
                    <a:bodyPr/>
                    <a:lstStyle/>
                    <a:p>
                      <a:pPr marL="0" marR="0">
                        <a:lnSpc>
                          <a:spcPct val="107000"/>
                        </a:lnSpc>
                        <a:spcBef>
                          <a:spcPts val="0"/>
                        </a:spcBef>
                        <a:spcAft>
                          <a:spcPts val="0"/>
                        </a:spcAft>
                      </a:pPr>
                      <a:r>
                        <a:rPr lang="en-US" sz="1050">
                          <a:effectLst/>
                        </a:rPr>
                        <a:t>2’s compliment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a:effectLst/>
                        </a:rPr>
                        <a:t>67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050" dirty="0">
                          <a:effectLst/>
                        </a:rPr>
                        <a:t>-92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20939856"/>
                  </a:ext>
                </a:extLst>
              </a:tr>
            </a:tbl>
          </a:graphicData>
        </a:graphic>
      </p:graphicFrame>
      <p:sp>
        <p:nvSpPr>
          <p:cNvPr id="6" name="TextBox 5">
            <a:extLst>
              <a:ext uri="{FF2B5EF4-FFF2-40B4-BE49-F238E27FC236}">
                <a16:creationId xmlns:a16="http://schemas.microsoft.com/office/drawing/2014/main" id="{CD53DC18-0691-2D78-508D-75AD18DB16E4}"/>
              </a:ext>
            </a:extLst>
          </p:cNvPr>
          <p:cNvSpPr txBox="1"/>
          <p:nvPr/>
        </p:nvSpPr>
        <p:spPr>
          <a:xfrm>
            <a:off x="424543" y="933426"/>
            <a:ext cx="6771904"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Consider two hexadecimal numbers: </a:t>
            </a:r>
            <a:r>
              <a:rPr lang="en-US" sz="1800" dirty="0">
                <a:effectLst/>
                <a:latin typeface="Courier New" panose="02070309020205020404" pitchFamily="49" charset="0"/>
                <a:ea typeface="Calibri" panose="020F0502020204030204" pitchFamily="34" charset="0"/>
              </a:rPr>
              <a:t>x43 </a:t>
            </a:r>
            <a:r>
              <a:rPr lang="en-US" sz="1800" dirty="0">
                <a:effectLst/>
                <a:latin typeface="Calibri" panose="020F0502020204030204" pitchFamily="34" charset="0"/>
                <a:ea typeface="Calibri" panose="020F0502020204030204" pitchFamily="34" charset="0"/>
                <a:cs typeface="Arial" panose="020B0604020202020204" pitchFamily="34" charset="0"/>
              </a:rPr>
              <a:t>and x</a:t>
            </a:r>
            <a:r>
              <a:rPr lang="en-US" sz="1800" dirty="0">
                <a:effectLst/>
                <a:latin typeface="Courier New" panose="02070309020205020404" pitchFamily="49" charset="0"/>
                <a:ea typeface="Calibri" panose="020F0502020204030204" pitchFamily="34" charset="0"/>
              </a:rPr>
              <a:t>A4</a:t>
            </a: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What values do they represent for each of the five data types?</a:t>
            </a:r>
            <a:r>
              <a:rPr lang="en-US" dirty="0">
                <a:effectLst/>
              </a:rPr>
              <a:t> </a:t>
            </a:r>
            <a:endParaRPr lang="da-DK" dirty="0"/>
          </a:p>
        </p:txBody>
      </p:sp>
      <p:sp>
        <p:nvSpPr>
          <p:cNvPr id="5" name="TextBox 4">
            <a:extLst>
              <a:ext uri="{FF2B5EF4-FFF2-40B4-BE49-F238E27FC236}">
                <a16:creationId xmlns:a16="http://schemas.microsoft.com/office/drawing/2014/main" id="{D8554467-777C-56AE-9F36-86C9C2A1243C}"/>
              </a:ext>
            </a:extLst>
          </p:cNvPr>
          <p:cNvSpPr txBox="1"/>
          <p:nvPr/>
        </p:nvSpPr>
        <p:spPr>
          <a:xfrm>
            <a:off x="95003" y="2725774"/>
            <a:ext cx="11681502" cy="3416320"/>
          </a:xfrm>
          <a:prstGeom prst="rect">
            <a:avLst/>
          </a:prstGeom>
          <a:noFill/>
        </p:spPr>
        <p:txBody>
          <a:bodyPr wrap="square">
            <a:spAutoFit/>
          </a:bodyPr>
          <a:lstStyle/>
          <a:p>
            <a:pPr algn="l">
              <a:buFont typeface="+mj-lt"/>
              <a:buAutoNum type="arabicPeriod"/>
            </a:pPr>
            <a:r>
              <a:rPr lang="en-US" b="1" i="0" dirty="0">
                <a:solidFill>
                  <a:srgbClr val="0D0D0D"/>
                </a:solidFill>
                <a:effectLst/>
                <a:highlight>
                  <a:srgbClr val="FFFFFF"/>
                </a:highlight>
                <a:latin typeface="Söhne"/>
              </a:rPr>
              <a:t> x43 in Binary and Hexadecimal:</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hexadecimal number x43 is equivalent to the binary number 01000011.</a:t>
            </a:r>
          </a:p>
          <a:p>
            <a:pPr marL="742950" lvl="1" indent="-285750" algn="l">
              <a:buFont typeface="+mj-lt"/>
              <a:buAutoNum type="arabicPeriod"/>
            </a:pPr>
            <a:r>
              <a:rPr lang="en-US" b="0" i="0" dirty="0">
                <a:solidFill>
                  <a:srgbClr val="0D0D0D"/>
                </a:solidFill>
                <a:effectLst/>
                <a:highlight>
                  <a:srgbClr val="FFFFFF"/>
                </a:highlight>
                <a:latin typeface="Söhne"/>
              </a:rPr>
              <a:t>In an 8-bit system, the MSB here is 0, indicating that it's a positive number.</a:t>
            </a:r>
          </a:p>
          <a:p>
            <a:pPr marL="742950" lvl="1" indent="-285750" algn="l">
              <a:buFont typeface="+mj-lt"/>
              <a:buAutoNum type="arabicPeriod"/>
            </a:pPr>
            <a:r>
              <a:rPr lang="en-US" b="0" i="0" dirty="0">
                <a:solidFill>
                  <a:srgbClr val="0D0D0D"/>
                </a:solidFill>
                <a:effectLst/>
                <a:highlight>
                  <a:srgbClr val="FFFFFF"/>
                </a:highlight>
                <a:latin typeface="Söhne"/>
              </a:rPr>
              <a:t>Thus, x43 is positive and directly translates to the decimal number 67.</a:t>
            </a:r>
          </a:p>
          <a:p>
            <a:pPr algn="l">
              <a:buFont typeface="+mj-lt"/>
              <a:buAutoNum type="arabicPeriod"/>
            </a:pPr>
            <a:r>
              <a:rPr lang="en-US" b="1" i="0" dirty="0">
                <a:solidFill>
                  <a:srgbClr val="0D0D0D"/>
                </a:solidFill>
                <a:effectLst/>
                <a:highlight>
                  <a:srgbClr val="FFFFFF"/>
                </a:highlight>
                <a:latin typeface="Söhne"/>
              </a:rPr>
              <a:t> xA4 in Binary and Hexadecimal:</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hexadecimal number xA4 translates to the binary number 10100100.</a:t>
            </a:r>
          </a:p>
          <a:p>
            <a:pPr marL="742950" lvl="1" indent="-285750" algn="l">
              <a:buFont typeface="+mj-lt"/>
              <a:buAutoNum type="arabicPeriod"/>
            </a:pPr>
            <a:r>
              <a:rPr lang="en-US" b="0" i="0" dirty="0">
                <a:solidFill>
                  <a:srgbClr val="0D0D0D"/>
                </a:solidFill>
                <a:effectLst/>
                <a:highlight>
                  <a:srgbClr val="FFFFFF"/>
                </a:highlight>
                <a:latin typeface="Söhne"/>
              </a:rPr>
              <a:t>Here, the MSB is 1, which in two's complement representation indicates a negative number.</a:t>
            </a:r>
          </a:p>
          <a:p>
            <a:pPr marL="742950" lvl="1" indent="-285750" algn="l">
              <a:buFont typeface="+mj-lt"/>
              <a:buAutoNum type="arabicPeriod"/>
            </a:pPr>
            <a:r>
              <a:rPr lang="en-US" b="0" i="0" dirty="0">
                <a:solidFill>
                  <a:srgbClr val="0D0D0D"/>
                </a:solidFill>
                <a:effectLst/>
                <a:highlight>
                  <a:srgbClr val="FFFFFF"/>
                </a:highlight>
                <a:latin typeface="Söhne"/>
              </a:rPr>
              <a:t>In two's complement, negative numbers are represented by inverting all bits of their absolute value and adding 1 to the least significant bit (LSB).</a:t>
            </a:r>
          </a:p>
          <a:p>
            <a:pPr marL="742950" lvl="1" indent="-285750" algn="l">
              <a:buFont typeface="+mj-lt"/>
              <a:buAutoNum type="arabicPeriod"/>
            </a:pPr>
            <a:r>
              <a:rPr lang="en-US" b="0" i="0" dirty="0">
                <a:solidFill>
                  <a:srgbClr val="0D0D0D"/>
                </a:solidFill>
                <a:effectLst/>
                <a:highlight>
                  <a:srgbClr val="FFFFFF"/>
                </a:highlight>
                <a:latin typeface="Söhne"/>
              </a:rPr>
              <a:t>The number xA4, when considered as an 8-bit two's complement number, is thus negative.</a:t>
            </a:r>
          </a:p>
          <a:p>
            <a:pPr marL="742950" lvl="1" indent="-285750" algn="l">
              <a:buFont typeface="+mj-lt"/>
              <a:buAutoNum type="arabicPeriod"/>
            </a:pPr>
            <a:r>
              <a:rPr lang="en-US" b="0" i="0" dirty="0">
                <a:solidFill>
                  <a:srgbClr val="0D0D0D"/>
                </a:solidFill>
                <a:effectLst/>
                <a:highlight>
                  <a:srgbClr val="FFFFFF"/>
                </a:highlight>
                <a:latin typeface="Söhne"/>
              </a:rPr>
              <a:t>To find the positive equivalent of xA4, you would invert all bits (01011011), and then add 1, giving 01011100 in binary, which is 92 in decimal. Hence, xA4 represents -92.</a:t>
            </a:r>
          </a:p>
        </p:txBody>
      </p:sp>
    </p:spTree>
    <p:extLst>
      <p:ext uri="{BB962C8B-B14F-4D97-AF65-F5344CB8AC3E}">
        <p14:creationId xmlns:p14="http://schemas.microsoft.com/office/powerpoint/2010/main" val="173849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7E30F-E9EB-9734-C099-2B271A6D15FD}"/>
              </a:ext>
            </a:extLst>
          </p:cNvPr>
          <p:cNvSpPr>
            <a:spLocks noGrp="1"/>
          </p:cNvSpPr>
          <p:nvPr>
            <p:ph type="title"/>
          </p:nvPr>
        </p:nvSpPr>
        <p:spPr/>
        <p:txBody>
          <a:bodyPr/>
          <a:lstStyle/>
          <a:p>
            <a:r>
              <a:rPr lang="en-US" b="1" i="0" dirty="0">
                <a:effectLst/>
                <a:highlight>
                  <a:srgbClr val="1A3B49"/>
                </a:highlight>
                <a:latin typeface="Söhne"/>
              </a:rPr>
              <a:t>1.9 - Data Types Overview</a:t>
            </a:r>
            <a:endParaRPr lang="da-DK" dirty="0">
              <a:highlight>
                <a:srgbClr val="1A3B49"/>
              </a:highlight>
            </a:endParaRPr>
          </a:p>
        </p:txBody>
      </p:sp>
      <p:pic>
        <p:nvPicPr>
          <p:cNvPr id="12290" name="Picture 2" descr="Data Types in C Language">
            <a:extLst>
              <a:ext uri="{FF2B5EF4-FFF2-40B4-BE49-F238E27FC236}">
                <a16:creationId xmlns:a16="http://schemas.microsoft.com/office/drawing/2014/main" id="{B91362FB-F4A5-F64B-6CF1-2BC12A0182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4300" y="1504379"/>
            <a:ext cx="6503987" cy="357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82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0C54DE-934F-FC06-42D0-10A3B3F841B9}"/>
              </a:ext>
            </a:extLst>
          </p:cNvPr>
          <p:cNvSpPr>
            <a:spLocks noGrp="1"/>
          </p:cNvSpPr>
          <p:nvPr>
            <p:ph type="title"/>
          </p:nvPr>
        </p:nvSpPr>
        <p:spPr/>
        <p:txBody>
          <a:bodyPr/>
          <a:lstStyle/>
          <a:p>
            <a:r>
              <a:rPr lang="en-US" b="1" i="0" dirty="0">
                <a:effectLst/>
                <a:highlight>
                  <a:srgbClr val="1A3B49"/>
                </a:highlight>
                <a:latin typeface="Söhne"/>
              </a:rPr>
              <a:t>2- Basic Bitwise Operations</a:t>
            </a:r>
            <a:endParaRPr lang="da-DK" dirty="0">
              <a:highlight>
                <a:srgbClr val="1A3B49"/>
              </a:highlight>
            </a:endParaRPr>
          </a:p>
        </p:txBody>
      </p:sp>
      <p:pic>
        <p:nvPicPr>
          <p:cNvPr id="13316" name="Picture 4" descr="Logic Gates - Building an ALU">
            <a:extLst>
              <a:ext uri="{FF2B5EF4-FFF2-40B4-BE49-F238E27FC236}">
                <a16:creationId xmlns:a16="http://schemas.microsoft.com/office/drawing/2014/main" id="{8F7F61A3-BF6A-D099-C161-C8FA118C8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b="20473"/>
          <a:stretch/>
        </p:blipFill>
        <p:spPr bwMode="auto">
          <a:xfrm>
            <a:off x="7712338" y="1341767"/>
            <a:ext cx="2638636" cy="26956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enter image description here">
            <a:extLst>
              <a:ext uri="{FF2B5EF4-FFF2-40B4-BE49-F238E27FC236}">
                <a16:creationId xmlns:a16="http://schemas.microsoft.com/office/drawing/2014/main" id="{40E82E10-263D-9EB3-0168-EF662C609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850" y="1162050"/>
            <a:ext cx="221615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enter image description here">
            <a:extLst>
              <a:ext uri="{FF2B5EF4-FFF2-40B4-BE49-F238E27FC236}">
                <a16:creationId xmlns:a16="http://schemas.microsoft.com/office/drawing/2014/main" id="{3E34FAE0-ACF6-B067-6873-3BC9932D4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90" y="1341767"/>
            <a:ext cx="1155700" cy="1593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ic Gates - Building an ALU">
            <a:extLst>
              <a:ext uri="{FF2B5EF4-FFF2-40B4-BE49-F238E27FC236}">
                <a16:creationId xmlns:a16="http://schemas.microsoft.com/office/drawing/2014/main" id="{15EDE088-AE1D-819A-A357-CF9AB9A1DB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722"/>
          <a:stretch/>
        </p:blipFill>
        <p:spPr bwMode="auto">
          <a:xfrm>
            <a:off x="4025148" y="3420959"/>
            <a:ext cx="2638636" cy="1214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ogic Gates - Building an ALU">
            <a:extLst>
              <a:ext uri="{FF2B5EF4-FFF2-40B4-BE49-F238E27FC236}">
                <a16:creationId xmlns:a16="http://schemas.microsoft.com/office/drawing/2014/main" id="{EB9431A4-9495-A8DB-95A4-1779574916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937"/>
          <a:stretch/>
        </p:blipFill>
        <p:spPr bwMode="auto">
          <a:xfrm>
            <a:off x="673430" y="2939654"/>
            <a:ext cx="2638636" cy="10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78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E7593-6CA4-D50C-592C-12289C6BFC5E}"/>
              </a:ext>
            </a:extLst>
          </p:cNvPr>
          <p:cNvSpPr>
            <a:spLocks noGrp="1"/>
          </p:cNvSpPr>
          <p:nvPr>
            <p:ph type="title"/>
          </p:nvPr>
        </p:nvSpPr>
        <p:spPr/>
        <p:txBody>
          <a:bodyPr/>
          <a:lstStyle/>
          <a:p>
            <a:r>
              <a:rPr lang="da-DK" dirty="0"/>
              <a:t>2.1 – </a:t>
            </a:r>
            <a:r>
              <a:rPr lang="da-DK" dirty="0" err="1"/>
              <a:t>exersice</a:t>
            </a:r>
            <a:r>
              <a:rPr lang="da-DK" dirty="0"/>
              <a:t>  </a:t>
            </a:r>
          </a:p>
        </p:txBody>
      </p:sp>
      <p:sp>
        <p:nvSpPr>
          <p:cNvPr id="4" name="Rectangle 2">
            <a:extLst>
              <a:ext uri="{FF2B5EF4-FFF2-40B4-BE49-F238E27FC236}">
                <a16:creationId xmlns:a16="http://schemas.microsoft.com/office/drawing/2014/main" id="{70805E7F-8921-7169-62BE-8E3F85596C1D}"/>
              </a:ext>
            </a:extLst>
          </p:cNvPr>
          <p:cNvSpPr>
            <a:spLocks noChangeArrowheads="1"/>
          </p:cNvSpPr>
          <p:nvPr/>
        </p:nvSpPr>
        <p:spPr bwMode="auto">
          <a:xfrm>
            <a:off x="317500" y="1191269"/>
            <a:ext cx="9892145" cy="124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790" tIns="152352"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rPr>
              <a:t>Fill in the truth table for the following logical expression.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ourier New" panose="02070309020205020404" pitchFamily="49" charset="0"/>
                <a:ea typeface="Calibri" panose="020F0502020204030204" pitchFamily="34" charset="0"/>
                <a:cs typeface="Arial" panose="020B0604020202020204" pitchFamily="34" charset="0"/>
              </a:rPr>
              <a:t>F = ((p AND q) OR (q AND (NOT(r)))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7" name="Picture 2" descr="http://www.umsl.edu/~siegelj/TheoryofComp/complex.jpg">
            <a:extLst>
              <a:ext uri="{FF2B5EF4-FFF2-40B4-BE49-F238E27FC236}">
                <a16:creationId xmlns:a16="http://schemas.microsoft.com/office/drawing/2014/main" id="{C96478ED-66FC-A209-4CF2-0088F57DD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91" y="2437691"/>
            <a:ext cx="5046013" cy="3022957"/>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Logic Gates - Building an ALU">
            <a:extLst>
              <a:ext uri="{FF2B5EF4-FFF2-40B4-BE49-F238E27FC236}">
                <a16:creationId xmlns:a16="http://schemas.microsoft.com/office/drawing/2014/main" id="{B85CD325-7ACD-6AC5-2AE4-942BA1FB3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599" y="1230967"/>
            <a:ext cx="2339172" cy="443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D28FF-966B-E081-7D53-4D0E18691453}"/>
              </a:ext>
            </a:extLst>
          </p:cNvPr>
          <p:cNvSpPr>
            <a:spLocks noGrp="1"/>
          </p:cNvSpPr>
          <p:nvPr>
            <p:ph type="title"/>
          </p:nvPr>
        </p:nvSpPr>
        <p:spPr/>
        <p:txBody>
          <a:bodyPr/>
          <a:lstStyle/>
          <a:p>
            <a:r>
              <a:rPr lang="da-DK" dirty="0"/>
              <a:t>2.2 - 4 bit adder</a:t>
            </a:r>
          </a:p>
        </p:txBody>
      </p:sp>
      <p:pic>
        <p:nvPicPr>
          <p:cNvPr id="15362" name="Picture 2" descr="Circuit Schematic">
            <a:extLst>
              <a:ext uri="{FF2B5EF4-FFF2-40B4-BE49-F238E27FC236}">
                <a16:creationId xmlns:a16="http://schemas.microsoft.com/office/drawing/2014/main" id="{ADCB4D52-BC31-E294-5191-CF85A7BFD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1358900"/>
            <a:ext cx="3676341" cy="46101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ruth Table">
            <a:extLst>
              <a:ext uri="{FF2B5EF4-FFF2-40B4-BE49-F238E27FC236}">
                <a16:creationId xmlns:a16="http://schemas.microsoft.com/office/drawing/2014/main" id="{7DF77A47-3AAF-E118-7EC5-9E9D3AFBB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863725"/>
            <a:ext cx="349312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Testing">
            <a:extLst>
              <a:ext uri="{FF2B5EF4-FFF2-40B4-BE49-F238E27FC236}">
                <a16:creationId xmlns:a16="http://schemas.microsoft.com/office/drawing/2014/main" id="{7448B96A-E97C-44B5-B923-CBA52C5A0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2964" y="2170112"/>
            <a:ext cx="3581060" cy="298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69E3A-4123-E068-9D82-5071927D3E78}"/>
              </a:ext>
            </a:extLst>
          </p:cNvPr>
          <p:cNvSpPr>
            <a:spLocks noGrp="1"/>
          </p:cNvSpPr>
          <p:nvPr>
            <p:ph type="title"/>
          </p:nvPr>
        </p:nvSpPr>
        <p:spPr/>
        <p:txBody>
          <a:bodyPr/>
          <a:lstStyle/>
          <a:p>
            <a:r>
              <a:rPr lang="da-DK" dirty="0"/>
              <a:t>2.3 – </a:t>
            </a:r>
            <a:r>
              <a:rPr lang="da-DK" dirty="0" err="1"/>
              <a:t>Exercise</a:t>
            </a:r>
            <a:r>
              <a:rPr lang="da-DK" dirty="0"/>
              <a:t> </a:t>
            </a:r>
          </a:p>
        </p:txBody>
      </p:sp>
      <p:sp>
        <p:nvSpPr>
          <p:cNvPr id="5" name="TextBox 4">
            <a:extLst>
              <a:ext uri="{FF2B5EF4-FFF2-40B4-BE49-F238E27FC236}">
                <a16:creationId xmlns:a16="http://schemas.microsoft.com/office/drawing/2014/main" id="{0847B9C5-0FB4-6BBC-B671-370A320AD390}"/>
              </a:ext>
            </a:extLst>
          </p:cNvPr>
          <p:cNvSpPr txBox="1"/>
          <p:nvPr/>
        </p:nvSpPr>
        <p:spPr>
          <a:xfrm>
            <a:off x="186046" y="1202240"/>
            <a:ext cx="8542318" cy="369332"/>
          </a:xfrm>
          <a:prstGeom prst="rect">
            <a:avLst/>
          </a:prstGeom>
          <a:noFill/>
        </p:spPr>
        <p:txBody>
          <a:bodyPr wrap="square">
            <a:spAutoFit/>
          </a:bodyPr>
          <a:lstStyle/>
          <a:p>
            <a:pPr marR="0" lvl="0">
              <a:spcBef>
                <a:spcPts val="1200"/>
              </a:spcBef>
              <a:spcAft>
                <a:spcPts val="600"/>
              </a:spcAft>
            </a:pPr>
            <a:r>
              <a:rPr lang="en-US"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Construct the output truth table for the following logic circuits</a:t>
            </a:r>
            <a:endParaRPr lang="da-DK" dirty="0">
              <a:solidFill>
                <a:srgbClr val="1A3B49"/>
              </a:solidFill>
            </a:endParaRPr>
          </a:p>
        </p:txBody>
      </p:sp>
      <p:pic>
        <p:nvPicPr>
          <p:cNvPr id="6" name="Picture 5">
            <a:extLst>
              <a:ext uri="{FF2B5EF4-FFF2-40B4-BE49-F238E27FC236}">
                <a16:creationId xmlns:a16="http://schemas.microsoft.com/office/drawing/2014/main" id="{10FE5BC1-534D-3531-E950-58A80331A02B}"/>
              </a:ext>
            </a:extLst>
          </p:cNvPr>
          <p:cNvPicPr>
            <a:picLocks noChangeAspect="1"/>
          </p:cNvPicPr>
          <p:nvPr/>
        </p:nvPicPr>
        <p:blipFill>
          <a:blip r:embed="rId2"/>
          <a:stretch>
            <a:fillRect/>
          </a:stretch>
        </p:blipFill>
        <p:spPr>
          <a:xfrm>
            <a:off x="448129" y="1571572"/>
            <a:ext cx="4541075" cy="2544527"/>
          </a:xfrm>
          <a:prstGeom prst="rect">
            <a:avLst/>
          </a:prstGeom>
        </p:spPr>
      </p:pic>
      <p:pic>
        <p:nvPicPr>
          <p:cNvPr id="16390" name="Picture 6">
            <a:extLst>
              <a:ext uri="{FF2B5EF4-FFF2-40B4-BE49-F238E27FC236}">
                <a16:creationId xmlns:a16="http://schemas.microsoft.com/office/drawing/2014/main" id="{80A413E4-DB71-EB54-3A17-DF9DAD807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59"/>
          <a:stretch/>
        </p:blipFill>
        <p:spPr bwMode="auto">
          <a:xfrm>
            <a:off x="6927831" y="1571572"/>
            <a:ext cx="4125232" cy="41994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B6A060F-8D8F-CA1D-92D2-836BA3C725DC}"/>
              </a:ext>
            </a:extLst>
          </p:cNvPr>
          <p:cNvSpPr/>
          <p:nvPr/>
        </p:nvSpPr>
        <p:spPr>
          <a:xfrm>
            <a:off x="6626431" y="3429000"/>
            <a:ext cx="2695699" cy="2603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2" name="Picture 4" descr="three input AND gate made from two two-input AND gates">
            <a:extLst>
              <a:ext uri="{FF2B5EF4-FFF2-40B4-BE49-F238E27FC236}">
                <a16:creationId xmlns:a16="http://schemas.microsoft.com/office/drawing/2014/main" id="{BC49CB31-55EC-154A-6991-6FA91A239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9610" y="3440718"/>
            <a:ext cx="4872242" cy="208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92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69E3A-4123-E068-9D82-5071927D3E78}"/>
              </a:ext>
            </a:extLst>
          </p:cNvPr>
          <p:cNvSpPr>
            <a:spLocks noGrp="1"/>
          </p:cNvSpPr>
          <p:nvPr>
            <p:ph type="title"/>
          </p:nvPr>
        </p:nvSpPr>
        <p:spPr/>
        <p:txBody>
          <a:bodyPr/>
          <a:lstStyle/>
          <a:p>
            <a:r>
              <a:rPr lang="da-DK" dirty="0"/>
              <a:t>2.4 – </a:t>
            </a:r>
            <a:r>
              <a:rPr lang="da-DK" dirty="0" err="1"/>
              <a:t>Exercise</a:t>
            </a:r>
            <a:r>
              <a:rPr lang="da-DK" dirty="0"/>
              <a:t> </a:t>
            </a:r>
          </a:p>
        </p:txBody>
      </p:sp>
      <p:sp>
        <p:nvSpPr>
          <p:cNvPr id="5" name="TextBox 4">
            <a:extLst>
              <a:ext uri="{FF2B5EF4-FFF2-40B4-BE49-F238E27FC236}">
                <a16:creationId xmlns:a16="http://schemas.microsoft.com/office/drawing/2014/main" id="{0847B9C5-0FB4-6BBC-B671-370A320AD390}"/>
              </a:ext>
            </a:extLst>
          </p:cNvPr>
          <p:cNvSpPr txBox="1"/>
          <p:nvPr/>
        </p:nvSpPr>
        <p:spPr>
          <a:xfrm>
            <a:off x="186046" y="1202240"/>
            <a:ext cx="8542318" cy="369332"/>
          </a:xfrm>
          <a:prstGeom prst="rect">
            <a:avLst/>
          </a:prstGeom>
          <a:noFill/>
        </p:spPr>
        <p:txBody>
          <a:bodyPr wrap="square">
            <a:spAutoFit/>
          </a:bodyPr>
          <a:lstStyle/>
          <a:p>
            <a:pPr marR="0" lvl="0">
              <a:spcBef>
                <a:spcPts val="1200"/>
              </a:spcBef>
              <a:spcAft>
                <a:spcPts val="600"/>
              </a:spcAft>
            </a:pPr>
            <a:r>
              <a:rPr lang="en-US"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Construct the output truth table for the following logic circuits</a:t>
            </a:r>
            <a:endParaRPr lang="da-DK" dirty="0">
              <a:solidFill>
                <a:srgbClr val="1A3B49"/>
              </a:solidFill>
            </a:endParaRPr>
          </a:p>
        </p:txBody>
      </p:sp>
      <p:pic>
        <p:nvPicPr>
          <p:cNvPr id="6" name="Picture 5">
            <a:extLst>
              <a:ext uri="{FF2B5EF4-FFF2-40B4-BE49-F238E27FC236}">
                <a16:creationId xmlns:a16="http://schemas.microsoft.com/office/drawing/2014/main" id="{10FE5BC1-534D-3531-E950-58A80331A02B}"/>
              </a:ext>
            </a:extLst>
          </p:cNvPr>
          <p:cNvPicPr>
            <a:picLocks noChangeAspect="1"/>
          </p:cNvPicPr>
          <p:nvPr/>
        </p:nvPicPr>
        <p:blipFill>
          <a:blip r:embed="rId2"/>
          <a:stretch>
            <a:fillRect/>
          </a:stretch>
        </p:blipFill>
        <p:spPr>
          <a:xfrm>
            <a:off x="412503" y="1940904"/>
            <a:ext cx="4541075" cy="2544527"/>
          </a:xfrm>
          <a:prstGeom prst="rect">
            <a:avLst/>
          </a:prstGeom>
        </p:spPr>
      </p:pic>
      <p:sp>
        <p:nvSpPr>
          <p:cNvPr id="11" name="Rectangle 10">
            <a:extLst>
              <a:ext uri="{FF2B5EF4-FFF2-40B4-BE49-F238E27FC236}">
                <a16:creationId xmlns:a16="http://schemas.microsoft.com/office/drawing/2014/main" id="{7B6A060F-8D8F-CA1D-92D2-836BA3C725DC}"/>
              </a:ext>
            </a:extLst>
          </p:cNvPr>
          <p:cNvSpPr/>
          <p:nvPr/>
        </p:nvSpPr>
        <p:spPr>
          <a:xfrm>
            <a:off x="6626431" y="3429000"/>
            <a:ext cx="2695699" cy="2603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TextBox 3">
            <a:extLst>
              <a:ext uri="{FF2B5EF4-FFF2-40B4-BE49-F238E27FC236}">
                <a16:creationId xmlns:a16="http://schemas.microsoft.com/office/drawing/2014/main" id="{348BB82D-D9CB-308A-8AD8-1DB5AA3403DF}"/>
              </a:ext>
            </a:extLst>
          </p:cNvPr>
          <p:cNvSpPr txBox="1"/>
          <p:nvPr/>
        </p:nvSpPr>
        <p:spPr>
          <a:xfrm>
            <a:off x="4474855" y="1571572"/>
            <a:ext cx="7531099" cy="3539430"/>
          </a:xfrm>
          <a:prstGeom prst="rect">
            <a:avLst/>
          </a:prstGeom>
          <a:noFill/>
        </p:spPr>
        <p:txBody>
          <a:bodyPr wrap="square">
            <a:spAutoFit/>
          </a:bodyPr>
          <a:lstStyle/>
          <a:p>
            <a:pPr>
              <a:buFont typeface="+mj-lt"/>
              <a:buAutoNum type="arabicPeriod"/>
            </a:pPr>
            <a:r>
              <a:rPr lang="en-US" sz="1600" b="1" i="0" dirty="0">
                <a:solidFill>
                  <a:srgbClr val="1A3B49"/>
                </a:solidFill>
                <a:effectLst/>
                <a:highlight>
                  <a:srgbClr val="FFFFFF"/>
                </a:highlight>
                <a:latin typeface="Söhne"/>
              </a:rPr>
              <a:t>Inverters</a:t>
            </a:r>
            <a:r>
              <a:rPr lang="en-US" sz="1600" b="0" i="0" dirty="0">
                <a:solidFill>
                  <a:srgbClr val="1A3B49"/>
                </a:solidFill>
                <a:effectLst/>
                <a:highlight>
                  <a:srgbClr val="FFFFFF"/>
                </a:highlight>
                <a:latin typeface="Söhne"/>
              </a:rPr>
              <a:t>: </a:t>
            </a:r>
            <a:r>
              <a:rPr lang="en-US" sz="1600" b="0" i="0" dirty="0" err="1">
                <a:solidFill>
                  <a:srgbClr val="1A3B49"/>
                </a:solidFill>
                <a:effectLst/>
                <a:highlight>
                  <a:srgbClr val="FFFFFF"/>
                </a:highlight>
                <a:latin typeface="Söhne"/>
              </a:rPr>
              <a:t>Identif</a:t>
            </a:r>
            <a:r>
              <a:rPr lang="en-US" sz="1600" b="1" dirty="0" err="1">
                <a:solidFill>
                  <a:srgbClr val="1A3B49"/>
                </a:solidFill>
                <a:highlight>
                  <a:srgbClr val="FFFFFF"/>
                </a:highlight>
                <a:latin typeface="Söhne"/>
              </a:rPr>
              <a:t>Inputs</a:t>
            </a:r>
            <a:r>
              <a:rPr lang="en-US" sz="1600" dirty="0">
                <a:solidFill>
                  <a:srgbClr val="1A3B49"/>
                </a:solidFill>
                <a:highlight>
                  <a:srgbClr val="FFFFFF"/>
                </a:highlight>
                <a:latin typeface="Söhne"/>
              </a:rPr>
              <a:t>: The truth table needs to list all possible combinations of inputs for A, B, and C, which means you will have 2^3 = 8 different rows for all the possible states (000, 001, 010, 011, 100, 101, 110, 111).</a:t>
            </a:r>
          </a:p>
          <a:p>
            <a:pPr algn="l">
              <a:buFont typeface="+mj-lt"/>
              <a:buAutoNum type="arabicPeriod"/>
            </a:pPr>
            <a:r>
              <a:rPr lang="en-US" sz="1600" b="0" i="0" dirty="0">
                <a:solidFill>
                  <a:srgbClr val="1A3B49"/>
                </a:solidFill>
                <a:effectLst/>
                <a:highlight>
                  <a:srgbClr val="FFFFFF"/>
                </a:highlight>
                <a:latin typeface="Söhne"/>
              </a:rPr>
              <a:t> </a:t>
            </a:r>
            <a:r>
              <a:rPr lang="en-US" sz="1600" dirty="0">
                <a:solidFill>
                  <a:srgbClr val="1A3B49"/>
                </a:solidFill>
                <a:highlight>
                  <a:srgbClr val="FFFFFF"/>
                </a:highlight>
                <a:latin typeface="Söhne"/>
              </a:rPr>
              <a:t>T</a:t>
            </a:r>
            <a:r>
              <a:rPr lang="en-US" sz="1600" b="0" i="0" dirty="0">
                <a:solidFill>
                  <a:srgbClr val="1A3B49"/>
                </a:solidFill>
                <a:effectLst/>
                <a:highlight>
                  <a:srgbClr val="FFFFFF"/>
                </a:highlight>
                <a:latin typeface="Söhne"/>
              </a:rPr>
              <a:t>he inputs that go through an inverter (</a:t>
            </a:r>
            <a:r>
              <a:rPr lang="en-US" sz="1600" b="1" i="0" dirty="0">
                <a:solidFill>
                  <a:srgbClr val="1A3B49"/>
                </a:solidFill>
                <a:effectLst/>
                <a:highlight>
                  <a:srgbClr val="FFFFFF"/>
                </a:highlight>
                <a:latin typeface="Söhne"/>
              </a:rPr>
              <a:t>NOT</a:t>
            </a:r>
            <a:r>
              <a:rPr lang="en-US" sz="1600" b="0" i="0" dirty="0">
                <a:solidFill>
                  <a:srgbClr val="1A3B49"/>
                </a:solidFill>
                <a:effectLst/>
                <a:highlight>
                  <a:srgbClr val="FFFFFF"/>
                </a:highlight>
                <a:latin typeface="Söhne"/>
              </a:rPr>
              <a:t> gate) before reaching an </a:t>
            </a:r>
            <a:r>
              <a:rPr lang="en-US" sz="1600" b="1" i="0" dirty="0">
                <a:solidFill>
                  <a:srgbClr val="1A3B49"/>
                </a:solidFill>
                <a:effectLst/>
                <a:highlight>
                  <a:srgbClr val="FFFFFF"/>
                </a:highlight>
                <a:latin typeface="Söhne"/>
              </a:rPr>
              <a:t>AND</a:t>
            </a:r>
            <a:r>
              <a:rPr lang="en-US" sz="1600" b="0" i="0" dirty="0">
                <a:solidFill>
                  <a:srgbClr val="1A3B49"/>
                </a:solidFill>
                <a:effectLst/>
                <a:highlight>
                  <a:srgbClr val="FFFFFF"/>
                </a:highlight>
                <a:latin typeface="Söhne"/>
              </a:rPr>
              <a:t> gate. In this circuit, both A and C are inverted. So, wherever A is 1, </a:t>
            </a:r>
            <a:r>
              <a:rPr lang="en-US" sz="1600" b="0" i="0" dirty="0">
                <a:solidFill>
                  <a:srgbClr val="1A3B49"/>
                </a:solidFill>
                <a:effectLst/>
                <a:highlight>
                  <a:srgbClr val="FFFFFF"/>
                </a:highlight>
                <a:latin typeface="KaTeX_Main"/>
              </a:rPr>
              <a:t>‾</a:t>
            </a:r>
            <a:r>
              <a:rPr lang="en-US" sz="1600" b="0" i="1" dirty="0">
                <a:solidFill>
                  <a:srgbClr val="1A3B49"/>
                </a:solidFill>
                <a:effectLst/>
                <a:highlight>
                  <a:srgbClr val="FFFFFF"/>
                </a:highlight>
                <a:latin typeface="KaTeX_Math"/>
              </a:rPr>
              <a:t>A</a:t>
            </a:r>
            <a:r>
              <a:rPr lang="en-US" sz="1600" b="0" i="0" dirty="0">
                <a:solidFill>
                  <a:srgbClr val="1A3B49"/>
                </a:solidFill>
                <a:effectLst/>
                <a:highlight>
                  <a:srgbClr val="FFFFFF"/>
                </a:highlight>
                <a:latin typeface="Söhne"/>
              </a:rPr>
              <a:t> will be 0, and vice versa. The same applies to B and C.</a:t>
            </a:r>
          </a:p>
          <a:p>
            <a:pPr algn="l">
              <a:buFont typeface="+mj-lt"/>
              <a:buAutoNum type="arabicPeriod"/>
            </a:pPr>
            <a:r>
              <a:rPr lang="en-US" sz="1600" b="1" i="0" dirty="0">
                <a:solidFill>
                  <a:srgbClr val="1A3B49"/>
                </a:solidFill>
                <a:effectLst/>
                <a:highlight>
                  <a:srgbClr val="FFFFFF"/>
                </a:highlight>
                <a:latin typeface="Söhne"/>
              </a:rPr>
              <a:t>AND Gates</a:t>
            </a:r>
            <a:r>
              <a:rPr lang="en-US" sz="1600" b="0" i="0" dirty="0">
                <a:solidFill>
                  <a:srgbClr val="1A3B49"/>
                </a:solidFill>
                <a:effectLst/>
                <a:highlight>
                  <a:srgbClr val="FFFFFF"/>
                </a:highlight>
                <a:latin typeface="Söhne"/>
              </a:rPr>
              <a:t>: There are four </a:t>
            </a:r>
            <a:r>
              <a:rPr lang="en-US" sz="1600" b="1" i="0" dirty="0">
                <a:solidFill>
                  <a:srgbClr val="1A3B49"/>
                </a:solidFill>
                <a:effectLst/>
                <a:highlight>
                  <a:srgbClr val="FFFFFF"/>
                </a:highlight>
                <a:latin typeface="Söhne"/>
              </a:rPr>
              <a:t>AND</a:t>
            </a:r>
            <a:r>
              <a:rPr lang="en-US" sz="1600" b="0" i="0" dirty="0">
                <a:solidFill>
                  <a:srgbClr val="1A3B49"/>
                </a:solidFill>
                <a:effectLst/>
                <a:highlight>
                  <a:srgbClr val="FFFFFF"/>
                </a:highlight>
                <a:latin typeface="Söhne"/>
              </a:rPr>
              <a:t> gates, each taking different inputs:</a:t>
            </a:r>
          </a:p>
          <a:p>
            <a:pPr marL="742950" lvl="1" indent="-285750" algn="l">
              <a:buFont typeface="+mj-lt"/>
              <a:buAutoNum type="arabicPeriod"/>
            </a:pPr>
            <a:r>
              <a:rPr lang="en-US" sz="1600" dirty="0">
                <a:solidFill>
                  <a:srgbClr val="1A3B49"/>
                </a:solidFill>
                <a:highlight>
                  <a:srgbClr val="FFFFFF"/>
                </a:highlight>
                <a:latin typeface="Söhne"/>
              </a:rPr>
              <a:t>The first </a:t>
            </a:r>
            <a:r>
              <a:rPr lang="en-US" sz="1600" b="1" dirty="0">
                <a:solidFill>
                  <a:srgbClr val="1A3B49"/>
                </a:solidFill>
                <a:highlight>
                  <a:srgbClr val="FFFFFF"/>
                </a:highlight>
                <a:latin typeface="Söhne"/>
              </a:rPr>
              <a:t>AND </a:t>
            </a:r>
            <a:r>
              <a:rPr lang="en-US" sz="1600" dirty="0">
                <a:solidFill>
                  <a:srgbClr val="1A3B49"/>
                </a:solidFill>
                <a:highlight>
                  <a:srgbClr val="FFFFFF"/>
                </a:highlight>
                <a:latin typeface="Söhne"/>
              </a:rPr>
              <a:t>gate takes A, B and C.</a:t>
            </a:r>
            <a:endParaRPr lang="en-US" sz="1600" b="1" i="0" dirty="0">
              <a:solidFill>
                <a:srgbClr val="1A3B49"/>
              </a:solidFill>
              <a:effectLst/>
              <a:highlight>
                <a:srgbClr val="FFFFFF"/>
              </a:highlight>
              <a:latin typeface="Söhne"/>
            </a:endParaRPr>
          </a:p>
          <a:p>
            <a:pPr marL="742950" lvl="1" indent="-285750">
              <a:buFont typeface="+mj-lt"/>
              <a:buAutoNum type="arabicPeriod"/>
            </a:pPr>
            <a:r>
              <a:rPr lang="en-US" sz="1600" b="0" i="0" dirty="0">
                <a:solidFill>
                  <a:srgbClr val="1A3B49"/>
                </a:solidFill>
                <a:effectLst/>
                <a:highlight>
                  <a:srgbClr val="FFFFFF"/>
                </a:highlight>
                <a:latin typeface="Söhne"/>
              </a:rPr>
              <a:t>The second AND gate takes </a:t>
            </a:r>
            <a:r>
              <a:rPr lang="en-US" sz="1600" b="0" i="0" dirty="0">
                <a:solidFill>
                  <a:srgbClr val="1A3B49"/>
                </a:solidFill>
                <a:effectLst/>
                <a:highlight>
                  <a:srgbClr val="FFFFFF"/>
                </a:highlight>
                <a:latin typeface="KaTeX_Main"/>
              </a:rPr>
              <a:t>‾</a:t>
            </a:r>
            <a:r>
              <a:rPr lang="en-US" sz="1600" b="0" i="1" dirty="0">
                <a:solidFill>
                  <a:srgbClr val="1A3B49"/>
                </a:solidFill>
                <a:effectLst/>
                <a:highlight>
                  <a:srgbClr val="FFFFFF"/>
                </a:highlight>
                <a:latin typeface="KaTeX_Math"/>
              </a:rPr>
              <a:t>A, </a:t>
            </a:r>
            <a:r>
              <a:rPr lang="en-US" sz="1600" b="0" i="0" dirty="0">
                <a:solidFill>
                  <a:srgbClr val="1A3B49"/>
                </a:solidFill>
                <a:effectLst/>
                <a:highlight>
                  <a:srgbClr val="FFFFFF"/>
                </a:highlight>
                <a:latin typeface="KaTeX_Main"/>
              </a:rPr>
              <a:t>‾</a:t>
            </a:r>
            <a:r>
              <a:rPr lang="en-US" sz="1600" i="1" dirty="0">
                <a:solidFill>
                  <a:srgbClr val="1A3B49"/>
                </a:solidFill>
                <a:highlight>
                  <a:srgbClr val="FFFFFF"/>
                </a:highlight>
                <a:latin typeface="KaTeX_Math"/>
              </a:rPr>
              <a:t>B </a:t>
            </a:r>
            <a:r>
              <a:rPr lang="en-US" sz="1600" dirty="0">
                <a:solidFill>
                  <a:srgbClr val="1A3B49"/>
                </a:solidFill>
                <a:highlight>
                  <a:srgbClr val="FFFFFF"/>
                </a:highlight>
                <a:latin typeface="KaTeX_Math"/>
              </a:rPr>
              <a:t>and</a:t>
            </a:r>
            <a:r>
              <a:rPr lang="en-US" sz="1600" i="1" dirty="0">
                <a:solidFill>
                  <a:srgbClr val="1A3B49"/>
                </a:solidFill>
                <a:highlight>
                  <a:srgbClr val="FFFFFF"/>
                </a:highlight>
                <a:latin typeface="KaTeX_Math"/>
              </a:rPr>
              <a:t> C</a:t>
            </a:r>
            <a:endParaRPr lang="en-US" sz="1600" dirty="0">
              <a:solidFill>
                <a:srgbClr val="1A3B49"/>
              </a:solidFill>
              <a:highlight>
                <a:srgbClr val="FFFFFF"/>
              </a:highlight>
              <a:latin typeface="Söhne"/>
            </a:endParaRPr>
          </a:p>
          <a:p>
            <a:pPr marL="742950" lvl="1" indent="-285750" algn="l">
              <a:buFont typeface="+mj-lt"/>
              <a:buAutoNum type="arabicPeriod"/>
            </a:pPr>
            <a:r>
              <a:rPr lang="en-US" sz="1600" b="0" i="0" dirty="0">
                <a:solidFill>
                  <a:srgbClr val="1A3B49"/>
                </a:solidFill>
                <a:effectLst/>
                <a:highlight>
                  <a:srgbClr val="FFFFFF"/>
                </a:highlight>
                <a:latin typeface="Söhne"/>
              </a:rPr>
              <a:t>The third  AND gate takes </a:t>
            </a:r>
            <a:r>
              <a:rPr lang="en-US" sz="1600" b="0" i="0" dirty="0">
                <a:solidFill>
                  <a:srgbClr val="1A3B49"/>
                </a:solidFill>
                <a:effectLst/>
                <a:highlight>
                  <a:srgbClr val="FFFFFF"/>
                </a:highlight>
                <a:latin typeface="KaTeX_Main"/>
              </a:rPr>
              <a:t>‾</a:t>
            </a:r>
            <a:r>
              <a:rPr lang="en-US" sz="1600" b="0" i="1" dirty="0">
                <a:solidFill>
                  <a:srgbClr val="1A3B49"/>
                </a:solidFill>
                <a:effectLst/>
                <a:highlight>
                  <a:srgbClr val="FFFFFF"/>
                </a:highlight>
                <a:latin typeface="KaTeX_Math"/>
              </a:rPr>
              <a:t>A</a:t>
            </a:r>
            <a:r>
              <a:rPr lang="en-US" sz="1600" dirty="0">
                <a:solidFill>
                  <a:srgbClr val="1A3B49"/>
                </a:solidFill>
                <a:highlight>
                  <a:srgbClr val="FFFFFF"/>
                </a:highlight>
                <a:latin typeface="Söhne"/>
              </a:rPr>
              <a:t>, B and C</a:t>
            </a:r>
          </a:p>
          <a:p>
            <a:pPr marL="742950" lvl="1" indent="-285750">
              <a:buFont typeface="+mj-lt"/>
              <a:buAutoNum type="arabicPeriod"/>
            </a:pPr>
            <a:r>
              <a:rPr lang="en-US" sz="1600" b="0" i="0" dirty="0">
                <a:solidFill>
                  <a:srgbClr val="1A3B49"/>
                </a:solidFill>
                <a:effectLst/>
                <a:highlight>
                  <a:srgbClr val="FFFFFF"/>
                </a:highlight>
                <a:latin typeface="Söhne"/>
              </a:rPr>
              <a:t>The Fourth AND gate takes </a:t>
            </a:r>
            <a:r>
              <a:rPr lang="en-US" sz="1600" b="0" i="0" dirty="0">
                <a:solidFill>
                  <a:srgbClr val="1A3B49"/>
                </a:solidFill>
                <a:effectLst/>
                <a:highlight>
                  <a:srgbClr val="FFFFFF"/>
                </a:highlight>
                <a:latin typeface="KaTeX_Main"/>
              </a:rPr>
              <a:t>‾</a:t>
            </a:r>
            <a:r>
              <a:rPr lang="en-US" sz="1600" b="0" i="1" dirty="0">
                <a:solidFill>
                  <a:srgbClr val="1A3B49"/>
                </a:solidFill>
                <a:effectLst/>
                <a:highlight>
                  <a:srgbClr val="FFFFFF"/>
                </a:highlight>
                <a:latin typeface="KaTeX_Math"/>
              </a:rPr>
              <a:t>A</a:t>
            </a:r>
            <a:r>
              <a:rPr lang="en-US" sz="1600" dirty="0">
                <a:solidFill>
                  <a:srgbClr val="1A3B49"/>
                </a:solidFill>
                <a:highlight>
                  <a:srgbClr val="FFFFFF"/>
                </a:highlight>
                <a:latin typeface="Söhne"/>
              </a:rPr>
              <a:t>, B and </a:t>
            </a:r>
            <a:r>
              <a:rPr lang="en-US" sz="1600" b="0" i="0" dirty="0">
                <a:solidFill>
                  <a:srgbClr val="1A3B49"/>
                </a:solidFill>
                <a:effectLst/>
                <a:highlight>
                  <a:srgbClr val="FFFFFF"/>
                </a:highlight>
                <a:latin typeface="Söhne"/>
              </a:rPr>
              <a:t> </a:t>
            </a:r>
            <a:r>
              <a:rPr lang="en-US" sz="1600" b="0" i="0" dirty="0">
                <a:solidFill>
                  <a:srgbClr val="1A3B49"/>
                </a:solidFill>
                <a:effectLst/>
                <a:highlight>
                  <a:srgbClr val="FFFFFF"/>
                </a:highlight>
                <a:latin typeface="KaTeX_Main"/>
              </a:rPr>
              <a:t>‾</a:t>
            </a:r>
            <a:r>
              <a:rPr lang="en-US" sz="1600" i="1" dirty="0">
                <a:solidFill>
                  <a:srgbClr val="1A3B49"/>
                </a:solidFill>
                <a:highlight>
                  <a:srgbClr val="FFFFFF"/>
                </a:highlight>
                <a:latin typeface="KaTeX_Math"/>
              </a:rPr>
              <a:t>C</a:t>
            </a:r>
          </a:p>
          <a:p>
            <a:pPr marL="285750" indent="-285750">
              <a:buFont typeface="+mj-lt"/>
              <a:buAutoNum type="arabicPeriod"/>
            </a:pPr>
            <a:r>
              <a:rPr lang="en-US" sz="1600" b="1" i="0" dirty="0">
                <a:solidFill>
                  <a:srgbClr val="1A3B49"/>
                </a:solidFill>
                <a:effectLst/>
                <a:highlight>
                  <a:srgbClr val="FFFFFF"/>
                </a:highlight>
                <a:latin typeface="Söhne"/>
              </a:rPr>
              <a:t>OR Gate</a:t>
            </a:r>
            <a:r>
              <a:rPr lang="en-US" sz="1600" b="0" i="0" dirty="0">
                <a:solidFill>
                  <a:srgbClr val="1A3B49"/>
                </a:solidFill>
                <a:effectLst/>
                <a:highlight>
                  <a:srgbClr val="FFFFFF"/>
                </a:highlight>
                <a:latin typeface="Söhne"/>
              </a:rPr>
              <a:t>: The OR gate takes inputs from all </a:t>
            </a:r>
            <a:r>
              <a:rPr lang="en-US" sz="1600" dirty="0">
                <a:solidFill>
                  <a:srgbClr val="1A3B49"/>
                </a:solidFill>
                <a:highlight>
                  <a:srgbClr val="FFFFFF"/>
                </a:highlight>
                <a:latin typeface="Söhne"/>
              </a:rPr>
              <a:t>f</a:t>
            </a:r>
            <a:r>
              <a:rPr lang="en-US" sz="1600" b="0" i="0" dirty="0">
                <a:solidFill>
                  <a:srgbClr val="1A3B49"/>
                </a:solidFill>
                <a:effectLst/>
                <a:highlight>
                  <a:srgbClr val="FFFFFF"/>
                </a:highlight>
                <a:latin typeface="Söhne"/>
              </a:rPr>
              <a:t>our AND gates and outputs 1 if at least one AND gate inputs a 1. </a:t>
            </a:r>
          </a:p>
          <a:p>
            <a:pPr marL="285750" indent="-285750">
              <a:buFont typeface="+mj-lt"/>
              <a:buAutoNum type="arabicPeriod"/>
            </a:pPr>
            <a:r>
              <a:rPr lang="en-US" sz="1600" b="1" i="0" dirty="0">
                <a:solidFill>
                  <a:srgbClr val="1A3B49"/>
                </a:solidFill>
                <a:effectLst/>
                <a:highlight>
                  <a:srgbClr val="FFFFFF"/>
                </a:highlight>
                <a:latin typeface="Söhne"/>
              </a:rPr>
              <a:t>Output (Q)</a:t>
            </a:r>
            <a:endParaRPr lang="en-US" sz="1600" b="0" i="0" dirty="0">
              <a:solidFill>
                <a:srgbClr val="1A3B49"/>
              </a:solidFill>
              <a:effectLst/>
              <a:highlight>
                <a:srgbClr val="FFFFFF"/>
              </a:highlight>
              <a:latin typeface="Söhne"/>
            </a:endParaRPr>
          </a:p>
        </p:txBody>
      </p:sp>
    </p:spTree>
    <p:extLst>
      <p:ext uri="{BB962C8B-B14F-4D97-AF65-F5344CB8AC3E}">
        <p14:creationId xmlns:p14="http://schemas.microsoft.com/office/powerpoint/2010/main" val="325144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69E3A-4123-E068-9D82-5071927D3E78}"/>
              </a:ext>
            </a:extLst>
          </p:cNvPr>
          <p:cNvSpPr>
            <a:spLocks noGrp="1"/>
          </p:cNvSpPr>
          <p:nvPr>
            <p:ph type="title"/>
          </p:nvPr>
        </p:nvSpPr>
        <p:spPr/>
        <p:txBody>
          <a:bodyPr/>
          <a:lstStyle/>
          <a:p>
            <a:r>
              <a:rPr lang="da-DK" dirty="0"/>
              <a:t>2.5 – </a:t>
            </a:r>
            <a:r>
              <a:rPr lang="da-DK" dirty="0" err="1"/>
              <a:t>Exercise</a:t>
            </a:r>
            <a:r>
              <a:rPr lang="da-DK" dirty="0"/>
              <a:t> </a:t>
            </a:r>
          </a:p>
        </p:txBody>
      </p:sp>
      <p:sp>
        <p:nvSpPr>
          <p:cNvPr id="5" name="TextBox 4">
            <a:extLst>
              <a:ext uri="{FF2B5EF4-FFF2-40B4-BE49-F238E27FC236}">
                <a16:creationId xmlns:a16="http://schemas.microsoft.com/office/drawing/2014/main" id="{0847B9C5-0FB4-6BBC-B671-370A320AD390}"/>
              </a:ext>
            </a:extLst>
          </p:cNvPr>
          <p:cNvSpPr txBox="1"/>
          <p:nvPr/>
        </p:nvSpPr>
        <p:spPr>
          <a:xfrm>
            <a:off x="186046" y="1202240"/>
            <a:ext cx="8542318" cy="369332"/>
          </a:xfrm>
          <a:prstGeom prst="rect">
            <a:avLst/>
          </a:prstGeom>
          <a:noFill/>
        </p:spPr>
        <p:txBody>
          <a:bodyPr wrap="square">
            <a:spAutoFit/>
          </a:bodyPr>
          <a:lstStyle/>
          <a:p>
            <a:pPr marR="0" lvl="0">
              <a:spcBef>
                <a:spcPts val="1200"/>
              </a:spcBef>
              <a:spcAft>
                <a:spcPts val="600"/>
              </a:spcAft>
            </a:pPr>
            <a:r>
              <a:rPr lang="en-US"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Construct the output truth table for the following logic circuits</a:t>
            </a:r>
            <a:endParaRPr lang="da-DK" dirty="0">
              <a:solidFill>
                <a:srgbClr val="1A3B49"/>
              </a:solidFill>
            </a:endParaRPr>
          </a:p>
        </p:txBody>
      </p:sp>
      <p:pic>
        <p:nvPicPr>
          <p:cNvPr id="6" name="Picture 5">
            <a:extLst>
              <a:ext uri="{FF2B5EF4-FFF2-40B4-BE49-F238E27FC236}">
                <a16:creationId xmlns:a16="http://schemas.microsoft.com/office/drawing/2014/main" id="{10FE5BC1-534D-3531-E950-58A80331A02B}"/>
              </a:ext>
            </a:extLst>
          </p:cNvPr>
          <p:cNvPicPr>
            <a:picLocks noChangeAspect="1"/>
          </p:cNvPicPr>
          <p:nvPr/>
        </p:nvPicPr>
        <p:blipFill>
          <a:blip r:embed="rId2"/>
          <a:stretch>
            <a:fillRect/>
          </a:stretch>
        </p:blipFill>
        <p:spPr>
          <a:xfrm>
            <a:off x="718085" y="2341706"/>
            <a:ext cx="4541075" cy="2544527"/>
          </a:xfrm>
          <a:prstGeom prst="rect">
            <a:avLst/>
          </a:prstGeom>
        </p:spPr>
      </p:pic>
      <p:sp>
        <p:nvSpPr>
          <p:cNvPr id="11" name="Rectangle 10">
            <a:extLst>
              <a:ext uri="{FF2B5EF4-FFF2-40B4-BE49-F238E27FC236}">
                <a16:creationId xmlns:a16="http://schemas.microsoft.com/office/drawing/2014/main" id="{7B6A060F-8D8F-CA1D-92D2-836BA3C725DC}"/>
              </a:ext>
            </a:extLst>
          </p:cNvPr>
          <p:cNvSpPr/>
          <p:nvPr/>
        </p:nvSpPr>
        <p:spPr>
          <a:xfrm>
            <a:off x="6626431" y="3429000"/>
            <a:ext cx="2695699" cy="2603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 name="Picture 1">
            <a:extLst>
              <a:ext uri="{FF2B5EF4-FFF2-40B4-BE49-F238E27FC236}">
                <a16:creationId xmlns:a16="http://schemas.microsoft.com/office/drawing/2014/main" id="{41AC085A-D3BA-D9E4-CE7B-5DF6655FCFB1}"/>
              </a:ext>
            </a:extLst>
          </p:cNvPr>
          <p:cNvPicPr>
            <a:picLocks noChangeAspect="1"/>
          </p:cNvPicPr>
          <p:nvPr/>
        </p:nvPicPr>
        <p:blipFill>
          <a:blip r:embed="rId3"/>
          <a:stretch>
            <a:fillRect/>
          </a:stretch>
        </p:blipFill>
        <p:spPr>
          <a:xfrm>
            <a:off x="5602391" y="1838330"/>
            <a:ext cx="5230709" cy="3551281"/>
          </a:xfrm>
          <a:prstGeom prst="rect">
            <a:avLst/>
          </a:prstGeom>
        </p:spPr>
      </p:pic>
    </p:spTree>
    <p:extLst>
      <p:ext uri="{BB962C8B-B14F-4D97-AF65-F5344CB8AC3E}">
        <p14:creationId xmlns:p14="http://schemas.microsoft.com/office/powerpoint/2010/main" val="2822052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39F5F-B9D7-F258-8402-5D8EE6C31547}"/>
              </a:ext>
            </a:extLst>
          </p:cNvPr>
          <p:cNvSpPr>
            <a:spLocks noGrp="1"/>
          </p:cNvSpPr>
          <p:nvPr>
            <p:ph type="title"/>
          </p:nvPr>
        </p:nvSpPr>
        <p:spPr/>
        <p:txBody>
          <a:bodyPr/>
          <a:lstStyle/>
          <a:p>
            <a:r>
              <a:rPr lang="en-US" b="1" i="0" dirty="0">
                <a:effectLst/>
                <a:highlight>
                  <a:srgbClr val="1A3B49"/>
                </a:highlight>
                <a:latin typeface="Söhne"/>
              </a:rPr>
              <a:t>2.6 - Advanced Operations and Data Types</a:t>
            </a:r>
            <a:endParaRPr lang="da-DK" dirty="0">
              <a:highlight>
                <a:srgbClr val="1A3B49"/>
              </a:highlight>
            </a:endParaRPr>
          </a:p>
        </p:txBody>
      </p:sp>
      <p:pic>
        <p:nvPicPr>
          <p:cNvPr id="18434" name="Picture 2" descr="Binary Overflow | Binary Arithmetic | Electronics Textbook">
            <a:extLst>
              <a:ext uri="{FF2B5EF4-FFF2-40B4-BE49-F238E27FC236}">
                <a16:creationId xmlns:a16="http://schemas.microsoft.com/office/drawing/2014/main" id="{63B24728-EB58-07F6-6374-B81FB13ED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965200"/>
            <a:ext cx="6070766" cy="28448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96FA670-8794-9435-048C-1F51F51ED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0" y="1244600"/>
            <a:ext cx="4093718"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067C3E21-C62C-6BFB-7881-F4A4FB9B4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00" y="3323260"/>
            <a:ext cx="3987800" cy="175674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850DBF0F-8AEC-4DEA-B02B-6ABCE51F7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0" y="4610100"/>
            <a:ext cx="3484964" cy="1397056"/>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XOR Gate | Analog Devices">
            <a:extLst>
              <a:ext uri="{FF2B5EF4-FFF2-40B4-BE49-F238E27FC236}">
                <a16:creationId xmlns:a16="http://schemas.microsoft.com/office/drawing/2014/main" id="{B8F6A594-9122-355E-4001-CBD5E02A5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328" y="4297079"/>
            <a:ext cx="2801702" cy="177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3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4D9D-8A9D-8D95-657C-2D8998B9D854}"/>
              </a:ext>
            </a:extLst>
          </p:cNvPr>
          <p:cNvSpPr>
            <a:spLocks noGrp="1"/>
          </p:cNvSpPr>
          <p:nvPr>
            <p:ph idx="1"/>
          </p:nvPr>
        </p:nvSpPr>
        <p:spPr>
          <a:xfrm>
            <a:off x="306284" y="1200778"/>
            <a:ext cx="11579432" cy="4944269"/>
          </a:xfrm>
        </p:spPr>
        <p:txBody>
          <a:bodyPr/>
          <a:lstStyle/>
          <a:p>
            <a:pPr marL="457200" indent="-457200">
              <a:buFont typeface="+mj-lt"/>
              <a:buAutoNum type="arabicPeriod"/>
            </a:pPr>
            <a:r>
              <a:rPr lang="en-US" sz="2400" dirty="0">
                <a:highlight>
                  <a:srgbClr val="1A3B49"/>
                </a:highlight>
              </a:rPr>
              <a:t>Bits, Data Types, and Operations</a:t>
            </a:r>
          </a:p>
          <a:p>
            <a:pPr marL="457200" indent="-457200">
              <a:buFont typeface="+mj-lt"/>
              <a:buAutoNum type="arabicPeriod"/>
            </a:pPr>
            <a:r>
              <a:rPr lang="en-US" sz="2400" dirty="0">
                <a:highlight>
                  <a:srgbClr val="1A3B49"/>
                </a:highlight>
              </a:rPr>
              <a:t>Digital Logic Structures</a:t>
            </a:r>
          </a:p>
          <a:p>
            <a:pPr marL="457200" indent="-457200">
              <a:buFont typeface="+mj-lt"/>
              <a:buAutoNum type="arabicPeriod"/>
            </a:pPr>
            <a:r>
              <a:rPr lang="en-US" sz="2400" dirty="0">
                <a:highlight>
                  <a:srgbClr val="1A3B49"/>
                </a:highlight>
              </a:rPr>
              <a:t>Von Neumann Model and introduction to LC3</a:t>
            </a:r>
          </a:p>
          <a:p>
            <a:pPr marL="457200" indent="-457200">
              <a:buFont typeface="+mj-lt"/>
              <a:buAutoNum type="arabicPeriod"/>
            </a:pPr>
            <a:r>
              <a:rPr lang="en-US" sz="2400" dirty="0">
                <a:highlight>
                  <a:srgbClr val="1A3B49"/>
                </a:highlight>
              </a:rPr>
              <a:t>Assembly Language</a:t>
            </a:r>
          </a:p>
          <a:p>
            <a:pPr marL="457200" indent="-457200">
              <a:buFont typeface="+mj-lt"/>
              <a:buAutoNum type="arabicPeriod"/>
            </a:pPr>
            <a:r>
              <a:rPr lang="en-US" sz="2400" dirty="0">
                <a:highlight>
                  <a:srgbClr val="1A3B49"/>
                </a:highlight>
              </a:rPr>
              <a:t>ISA and Pipelining</a:t>
            </a:r>
          </a:p>
          <a:p>
            <a:pPr marL="457200" indent="-457200">
              <a:buFont typeface="+mj-lt"/>
              <a:buAutoNum type="arabicPeriod"/>
            </a:pPr>
            <a:r>
              <a:rPr lang="en-US" sz="2400" dirty="0">
                <a:highlight>
                  <a:srgbClr val="1A3B49"/>
                </a:highlight>
              </a:rPr>
              <a:t>interrupts, system calls, Exceptions, Scheduling</a:t>
            </a:r>
          </a:p>
          <a:p>
            <a:pPr marL="457200" indent="-457200">
              <a:buFont typeface="+mj-lt"/>
              <a:buAutoNum type="arabicPeriod"/>
            </a:pPr>
            <a:r>
              <a:rPr lang="en-US" sz="2400" dirty="0">
                <a:highlight>
                  <a:srgbClr val="1A3B49"/>
                </a:highlight>
              </a:rPr>
              <a:t>Storage Technologies and Paging</a:t>
            </a:r>
          </a:p>
          <a:p>
            <a:pPr marL="457200" indent="-457200">
              <a:buFont typeface="+mj-lt"/>
              <a:buAutoNum type="arabicPeriod"/>
            </a:pPr>
            <a:r>
              <a:rPr lang="en-US" sz="2400" dirty="0">
                <a:highlight>
                  <a:srgbClr val="1A3B49"/>
                </a:highlight>
              </a:rPr>
              <a:t>Concurrency and Multithreaded Programming</a:t>
            </a:r>
          </a:p>
          <a:p>
            <a:pPr marL="0" indent="0">
              <a:buNone/>
            </a:pPr>
            <a:br>
              <a:rPr lang="en-US" sz="2400" dirty="0">
                <a:highlight>
                  <a:srgbClr val="1A3B49"/>
                </a:highlight>
              </a:rPr>
            </a:br>
            <a:endParaRPr lang="en-US" sz="2400" dirty="0">
              <a:highlight>
                <a:srgbClr val="1A3B49"/>
              </a:highlight>
            </a:endParaRPr>
          </a:p>
          <a:p>
            <a:pPr marL="457200" indent="-457200">
              <a:buFont typeface="+mj-lt"/>
              <a:buAutoNum type="arabicPeriod"/>
            </a:pPr>
            <a:endParaRPr lang="en-US" sz="2400" b="1" dirty="0">
              <a:highlight>
                <a:srgbClr val="1A3B49"/>
              </a:highlight>
              <a:latin typeface="+mn-lt"/>
            </a:endParaRPr>
          </a:p>
        </p:txBody>
      </p:sp>
      <p:sp>
        <p:nvSpPr>
          <p:cNvPr id="4" name="Title 3">
            <a:extLst>
              <a:ext uri="{FF2B5EF4-FFF2-40B4-BE49-F238E27FC236}">
                <a16:creationId xmlns:a16="http://schemas.microsoft.com/office/drawing/2014/main" id="{0CC70735-EA28-9F93-924B-A8931C27A3D5}"/>
              </a:ext>
            </a:extLst>
          </p:cNvPr>
          <p:cNvSpPr>
            <a:spLocks noGrp="1"/>
          </p:cNvSpPr>
          <p:nvPr>
            <p:ph type="title"/>
          </p:nvPr>
        </p:nvSpPr>
        <p:spPr/>
        <p:txBody>
          <a:bodyPr/>
          <a:lstStyle/>
          <a:p>
            <a:pPr algn="l"/>
            <a:r>
              <a:rPr lang="en-US" b="1" i="0" dirty="0">
                <a:effectLst/>
                <a:latin typeface="Söhne"/>
              </a:rPr>
              <a:t>OVERVIEW</a:t>
            </a:r>
          </a:p>
        </p:txBody>
      </p:sp>
      <p:sp>
        <p:nvSpPr>
          <p:cNvPr id="3" name="Footer Placeholder 3">
            <a:extLst>
              <a:ext uri="{FF2B5EF4-FFF2-40B4-BE49-F238E27FC236}">
                <a16:creationId xmlns:a16="http://schemas.microsoft.com/office/drawing/2014/main" id="{817A5F64-18A5-C7F9-D087-A4C5310C4DB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212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39F5F-B9D7-F258-8402-5D8EE6C31547}"/>
              </a:ext>
            </a:extLst>
          </p:cNvPr>
          <p:cNvSpPr>
            <a:spLocks noGrp="1"/>
          </p:cNvSpPr>
          <p:nvPr>
            <p:ph type="title"/>
          </p:nvPr>
        </p:nvSpPr>
        <p:spPr/>
        <p:txBody>
          <a:bodyPr/>
          <a:lstStyle/>
          <a:p>
            <a:r>
              <a:rPr lang="en-US" b="1" i="0" dirty="0">
                <a:effectLst/>
                <a:highlight>
                  <a:srgbClr val="1A3B49"/>
                </a:highlight>
                <a:latin typeface="Söhne"/>
              </a:rPr>
              <a:t>2.7 - Advanced Operations and Data Types</a:t>
            </a:r>
            <a:endParaRPr lang="da-DK" dirty="0">
              <a:highlight>
                <a:srgbClr val="1A3B49"/>
              </a:highlight>
            </a:endParaRPr>
          </a:p>
        </p:txBody>
      </p:sp>
      <p:pic>
        <p:nvPicPr>
          <p:cNvPr id="20482" name="Picture 2" descr="binary - Capturing overflow in twos complement addition - Electrical  Engineering Stack Exchange">
            <a:extLst>
              <a:ext uri="{FF2B5EF4-FFF2-40B4-BE49-F238E27FC236}">
                <a16:creationId xmlns:a16="http://schemas.microsoft.com/office/drawing/2014/main" id="{FFAC5CA4-AF90-D033-2DBD-2B766313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060450"/>
            <a:ext cx="68834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8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B29642-51A2-4614-E583-F9FAEEB283DD}"/>
              </a:ext>
            </a:extLst>
          </p:cNvPr>
          <p:cNvSpPr>
            <a:spLocks noGrp="1"/>
          </p:cNvSpPr>
          <p:nvPr>
            <p:ph type="title"/>
          </p:nvPr>
        </p:nvSpPr>
        <p:spPr/>
        <p:txBody>
          <a:bodyPr/>
          <a:lstStyle/>
          <a:p>
            <a:r>
              <a:rPr lang="da-DK" dirty="0">
                <a:highlight>
                  <a:srgbClr val="1A3B49"/>
                </a:highlight>
              </a:rPr>
              <a:t>2.8 - </a:t>
            </a:r>
            <a:r>
              <a:rPr lang="en-US" b="1" i="0" dirty="0">
                <a:effectLst/>
                <a:highlight>
                  <a:srgbClr val="1A3B49"/>
                </a:highlight>
                <a:latin typeface="Söhne"/>
              </a:rPr>
              <a:t>Combinational Logic Circuits</a:t>
            </a:r>
            <a:br>
              <a:rPr lang="en-US" b="1" i="0" dirty="0">
                <a:effectLst/>
                <a:highlight>
                  <a:srgbClr val="1A3B49"/>
                </a:highlight>
                <a:latin typeface="Söhne"/>
              </a:rPr>
            </a:br>
            <a:endParaRPr lang="da-DK" dirty="0">
              <a:highlight>
                <a:srgbClr val="1A3B49"/>
              </a:highlight>
            </a:endParaRPr>
          </a:p>
        </p:txBody>
      </p:sp>
      <p:pic>
        <p:nvPicPr>
          <p:cNvPr id="21506" name="Picture 2" descr="Difference between Encoder and Decoder">
            <a:extLst>
              <a:ext uri="{FF2B5EF4-FFF2-40B4-BE49-F238E27FC236}">
                <a16:creationId xmlns:a16="http://schemas.microsoft.com/office/drawing/2014/main" id="{7680CDD7-BE6A-0982-C238-00B09B3C2C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95" b="7448"/>
          <a:stretch/>
        </p:blipFill>
        <p:spPr bwMode="auto">
          <a:xfrm>
            <a:off x="444500" y="1002811"/>
            <a:ext cx="4889500" cy="18805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7019309-28C0-2215-FE8B-9F9F0F14EA8A}"/>
              </a:ext>
            </a:extLst>
          </p:cNvPr>
          <p:cNvPicPr>
            <a:picLocks noChangeAspect="1"/>
          </p:cNvPicPr>
          <p:nvPr/>
        </p:nvPicPr>
        <p:blipFill>
          <a:blip r:embed="rId3"/>
          <a:stretch>
            <a:fillRect/>
          </a:stretch>
        </p:blipFill>
        <p:spPr>
          <a:xfrm>
            <a:off x="5702300" y="1121954"/>
            <a:ext cx="6241580" cy="5002916"/>
          </a:xfrm>
          <a:prstGeom prst="rect">
            <a:avLst/>
          </a:prstGeom>
        </p:spPr>
      </p:pic>
      <p:sp>
        <p:nvSpPr>
          <p:cNvPr id="6" name="TextBox 5">
            <a:extLst>
              <a:ext uri="{FF2B5EF4-FFF2-40B4-BE49-F238E27FC236}">
                <a16:creationId xmlns:a16="http://schemas.microsoft.com/office/drawing/2014/main" id="{096437A8-DC19-E33A-CBD4-1821073D965B}"/>
              </a:ext>
            </a:extLst>
          </p:cNvPr>
          <p:cNvSpPr txBox="1"/>
          <p:nvPr/>
        </p:nvSpPr>
        <p:spPr>
          <a:xfrm>
            <a:off x="317500" y="3154442"/>
            <a:ext cx="5384800" cy="3108543"/>
          </a:xfrm>
          <a:prstGeom prst="rect">
            <a:avLst/>
          </a:prstGeom>
          <a:noFill/>
        </p:spPr>
        <p:txBody>
          <a:bodyPr wrap="square">
            <a:spAutoFit/>
          </a:bodyPr>
          <a:lstStyle/>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Data Simplification</a:t>
            </a:r>
            <a:r>
              <a:rPr lang="en-US" sz="1400" b="0" i="0" dirty="0">
                <a:solidFill>
                  <a:srgbClr val="1A3B49"/>
                </a:solidFill>
                <a:effectLst/>
                <a:highlight>
                  <a:srgbClr val="FFFFFF"/>
                </a:highlight>
                <a:latin typeface="Söhne"/>
              </a:rPr>
              <a:t>: Encoders are used to reduce the number of inputs by converting them into a simpler, shorter code.</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Signal Compression</a:t>
            </a:r>
            <a:r>
              <a:rPr lang="en-US" sz="1400" b="0" i="0" dirty="0">
                <a:solidFill>
                  <a:srgbClr val="1A3B49"/>
                </a:solidFill>
                <a:effectLst/>
                <a:highlight>
                  <a:srgbClr val="FFFFFF"/>
                </a:highlight>
                <a:latin typeface="Söhne"/>
              </a:rPr>
              <a:t>: They compress a large amount of input data into fewer outputs, making the transmission more efficient.</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Circuit Minimization</a:t>
            </a:r>
            <a:r>
              <a:rPr lang="en-US" sz="1400" b="0" i="0" dirty="0">
                <a:solidFill>
                  <a:srgbClr val="1A3B49"/>
                </a:solidFill>
                <a:effectLst/>
                <a:highlight>
                  <a:srgbClr val="FFFFFF"/>
                </a:highlight>
                <a:latin typeface="Söhne"/>
              </a:rPr>
              <a:t>: Help in designing simpler circuits by minimizing the number of wires needed for connecting a system.</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Device Selection</a:t>
            </a:r>
            <a:r>
              <a:rPr lang="en-US" sz="1400" b="0" i="0" dirty="0">
                <a:solidFill>
                  <a:srgbClr val="1A3B49"/>
                </a:solidFill>
                <a:effectLst/>
                <a:highlight>
                  <a:srgbClr val="FFFFFF"/>
                </a:highlight>
                <a:latin typeface="Söhne"/>
              </a:rPr>
              <a:t>: Often used in multiplexing to select a specific device among many, by encoding the selection lines.</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Error Detection</a:t>
            </a:r>
            <a:r>
              <a:rPr lang="en-US" sz="1400" b="0" i="0" dirty="0">
                <a:solidFill>
                  <a:srgbClr val="1A3B49"/>
                </a:solidFill>
                <a:effectLst/>
                <a:highlight>
                  <a:srgbClr val="FFFFFF"/>
                </a:highlight>
                <a:latin typeface="Söhne"/>
              </a:rPr>
              <a:t>: Some encoders also include error-detecting and correction features to ensure data integrity.</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Binary Encoding</a:t>
            </a:r>
            <a:r>
              <a:rPr lang="en-US" sz="1400" b="0" i="0" dirty="0">
                <a:solidFill>
                  <a:srgbClr val="1A3B49"/>
                </a:solidFill>
                <a:effectLst/>
                <a:highlight>
                  <a:srgbClr val="FFFFFF"/>
                </a:highlight>
                <a:latin typeface="Söhne"/>
              </a:rPr>
              <a:t>: Commonly used to encode analog or multiple binary signals into a single binary code.</a:t>
            </a:r>
          </a:p>
          <a:p>
            <a:pPr marL="285750" indent="-285750" algn="l">
              <a:buFont typeface="Arial" panose="020B0604020202020204" pitchFamily="34" charset="0"/>
              <a:buChar char="•"/>
            </a:pPr>
            <a:r>
              <a:rPr lang="en-US" sz="1400" b="1" i="0" dirty="0">
                <a:solidFill>
                  <a:srgbClr val="1A3B49"/>
                </a:solidFill>
                <a:effectLst/>
                <a:highlight>
                  <a:srgbClr val="FFFFFF"/>
                </a:highlight>
                <a:latin typeface="Söhne"/>
              </a:rPr>
              <a:t>Memory Addressing</a:t>
            </a:r>
            <a:r>
              <a:rPr lang="en-US" sz="1400" b="0" i="0" dirty="0">
                <a:solidFill>
                  <a:srgbClr val="1A3B49"/>
                </a:solidFill>
                <a:effectLst/>
                <a:highlight>
                  <a:srgbClr val="FFFFFF"/>
                </a:highlight>
                <a:latin typeface="Söhne"/>
              </a:rPr>
              <a:t>: In digital computers, they play a critical role in forming the address lines to select memory locations.</a:t>
            </a:r>
          </a:p>
        </p:txBody>
      </p:sp>
    </p:spTree>
    <p:extLst>
      <p:ext uri="{BB962C8B-B14F-4D97-AF65-F5344CB8AC3E}">
        <p14:creationId xmlns:p14="http://schemas.microsoft.com/office/powerpoint/2010/main" val="41142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BE162-E3AA-C8C9-E691-1A7D28F7F643}"/>
              </a:ext>
            </a:extLst>
          </p:cNvPr>
          <p:cNvSpPr>
            <a:spLocks noGrp="1"/>
          </p:cNvSpPr>
          <p:nvPr>
            <p:ph type="title"/>
          </p:nvPr>
        </p:nvSpPr>
        <p:spPr/>
        <p:txBody>
          <a:bodyPr/>
          <a:lstStyle/>
          <a:p>
            <a:r>
              <a:rPr lang="da-DK" sz="3600" dirty="0"/>
              <a:t>2.9 - </a:t>
            </a:r>
            <a:r>
              <a:rPr lang="en-US" sz="3600" b="1" i="0" dirty="0">
                <a:effectLst/>
                <a:highlight>
                  <a:srgbClr val="1A3B49"/>
                </a:highlight>
                <a:latin typeface="Söhne"/>
              </a:rPr>
              <a:t>Combinational Logic Circuits -</a:t>
            </a:r>
            <a:r>
              <a:rPr lang="en-US" sz="3600" dirty="0">
                <a:highlight>
                  <a:srgbClr val="1A3B49"/>
                </a:highlight>
                <a:latin typeface="Söhne"/>
              </a:rPr>
              <a:t> Multiplexers</a:t>
            </a:r>
            <a:br>
              <a:rPr lang="en-US" sz="3600" b="1" i="0" dirty="0">
                <a:effectLst/>
                <a:highlight>
                  <a:srgbClr val="1A3B49"/>
                </a:highlight>
                <a:latin typeface="Söhne"/>
              </a:rPr>
            </a:br>
            <a:r>
              <a:rPr lang="da-DK" sz="3600" dirty="0"/>
              <a:t> </a:t>
            </a:r>
          </a:p>
        </p:txBody>
      </p:sp>
      <p:pic>
        <p:nvPicPr>
          <p:cNvPr id="22530" name="Picture 2" descr="The Multiplexer">
            <a:extLst>
              <a:ext uri="{FF2B5EF4-FFF2-40B4-BE49-F238E27FC236}">
                <a16:creationId xmlns:a16="http://schemas.microsoft.com/office/drawing/2014/main" id="{7C136743-CC42-AB76-2ED5-6630FDDF0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017233"/>
            <a:ext cx="29337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4-input multiplexer circuit">
            <a:extLst>
              <a:ext uri="{FF2B5EF4-FFF2-40B4-BE49-F238E27FC236}">
                <a16:creationId xmlns:a16="http://schemas.microsoft.com/office/drawing/2014/main" id="{5B56DD59-0FEA-D647-19E6-FE5EFBED6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810" y="926103"/>
            <a:ext cx="3696690" cy="3852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08F5E9-45F1-39EA-B507-49A3B1EC5A9B}"/>
              </a:ext>
            </a:extLst>
          </p:cNvPr>
          <p:cNvSpPr txBox="1"/>
          <p:nvPr/>
        </p:nvSpPr>
        <p:spPr>
          <a:xfrm>
            <a:off x="317500" y="926103"/>
            <a:ext cx="5778500" cy="5355312"/>
          </a:xfrm>
          <a:prstGeom prst="rect">
            <a:avLst/>
          </a:prstGeom>
          <a:noFill/>
        </p:spPr>
        <p:txBody>
          <a:bodyPr wrap="square">
            <a:spAutoFit/>
          </a:bodyPr>
          <a:lstStyle/>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Input Selection</a:t>
            </a:r>
            <a:r>
              <a:rPr lang="en-US" sz="1600" b="0" i="0" dirty="0">
                <a:solidFill>
                  <a:srgbClr val="0D0D0D"/>
                </a:solidFill>
                <a:effectLst/>
                <a:highlight>
                  <a:srgbClr val="FFFFFF"/>
                </a:highlight>
                <a:latin typeface="Söhne"/>
              </a:rPr>
              <a:t>: Multiplexers select one input from several digital inputs and forward it to a single output line.</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Data Routing</a:t>
            </a:r>
            <a:r>
              <a:rPr lang="en-US" sz="1600" b="0" i="0" dirty="0">
                <a:solidFill>
                  <a:srgbClr val="0D0D0D"/>
                </a:solidFill>
                <a:effectLst/>
                <a:highlight>
                  <a:srgbClr val="FFFFFF"/>
                </a:highlight>
                <a:latin typeface="Söhne"/>
              </a:rPr>
              <a:t>: They are used to route data from multiple sources to a single destination, based on selector inputs.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Efficiency in Design</a:t>
            </a:r>
            <a:r>
              <a:rPr lang="en-US" sz="1600" b="0" i="0" dirty="0">
                <a:solidFill>
                  <a:srgbClr val="0D0D0D"/>
                </a:solidFill>
                <a:effectLst/>
                <a:highlight>
                  <a:srgbClr val="FFFFFF"/>
                </a:highlight>
                <a:latin typeface="Söhne"/>
              </a:rPr>
              <a:t>: By using multiplexers, complex logic circuits can be simplified, reducing the number of required components and connections.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Signal Gating</a:t>
            </a:r>
            <a:r>
              <a:rPr lang="en-US" sz="1600" b="0" i="0" dirty="0">
                <a:solidFill>
                  <a:srgbClr val="0D0D0D"/>
                </a:solidFill>
                <a:effectLst/>
                <a:highlight>
                  <a:srgbClr val="FFFFFF"/>
                </a:highlight>
                <a:latin typeface="Söhne"/>
              </a:rPr>
              <a:t>: They can act as gates that control which signal is allowed to pass through at any given time.</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Resource Sharing</a:t>
            </a:r>
            <a:r>
              <a:rPr lang="en-US" sz="1600" b="0" i="0" dirty="0">
                <a:solidFill>
                  <a:srgbClr val="0D0D0D"/>
                </a:solidFill>
                <a:effectLst/>
                <a:highlight>
                  <a:srgbClr val="FFFFFF"/>
                </a:highlight>
                <a:latin typeface="Söhne"/>
              </a:rPr>
              <a:t>: Multiplexers enable multiple signals to share a single resource, such as a data bus or communication channel, improving the utilization of system bandwidth.</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Conditional Logic</a:t>
            </a:r>
            <a:r>
              <a:rPr lang="en-US" sz="1600" b="0" i="0" dirty="0">
                <a:solidFill>
                  <a:srgbClr val="0D0D0D"/>
                </a:solidFill>
                <a:effectLst/>
                <a:highlight>
                  <a:srgbClr val="FFFFFF"/>
                </a:highlight>
                <a:latin typeface="Söhne"/>
              </a:rPr>
              <a:t>: They can implement conditional logic operations by using the select lines to choose the logic result corresponding to the desired condition.</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Time Division Multiplexing</a:t>
            </a:r>
            <a:r>
              <a:rPr lang="en-US" sz="1600" b="0" i="0" dirty="0">
                <a:solidFill>
                  <a:srgbClr val="0D0D0D"/>
                </a:solidFill>
                <a:effectLst/>
                <a:highlight>
                  <a:srgbClr val="FFFFFF"/>
                </a:highlight>
                <a:latin typeface="Söhne"/>
              </a:rPr>
              <a:t>: In time-division multiplexing systems, multiplexers are crucial in combining signals that share the same channel in different time slots.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Function Implementation</a:t>
            </a:r>
            <a:r>
              <a:rPr lang="en-US" sz="1600" b="0" i="0" dirty="0">
                <a:solidFill>
                  <a:srgbClr val="0D0D0D"/>
                </a:solidFill>
                <a:effectLst/>
                <a:highlight>
                  <a:srgbClr val="FFFFFF"/>
                </a:highlight>
                <a:latin typeface="Söhne"/>
              </a:rPr>
              <a:t>: In digital systems, multiplexers can implement any </a:t>
            </a:r>
            <a:r>
              <a:rPr lang="en-US" sz="1600" b="0" i="0" dirty="0" err="1">
                <a:solidFill>
                  <a:srgbClr val="0D0D0D"/>
                </a:solidFill>
                <a:effectLst/>
                <a:highlight>
                  <a:srgbClr val="FFFFFF"/>
                </a:highlight>
                <a:latin typeface="Söhne"/>
              </a:rPr>
              <a:t>boolean</a:t>
            </a:r>
            <a:r>
              <a:rPr lang="en-US" sz="1600" b="0" i="0" dirty="0">
                <a:solidFill>
                  <a:srgbClr val="0D0D0D"/>
                </a:solidFill>
                <a:effectLst/>
                <a:highlight>
                  <a:srgbClr val="FFFFFF"/>
                </a:highlight>
                <a:latin typeface="Söhne"/>
              </a:rPr>
              <a:t> function by appropriately setting the input lines and select signals.</a:t>
            </a:r>
          </a:p>
        </p:txBody>
      </p:sp>
    </p:spTree>
    <p:extLst>
      <p:ext uri="{BB962C8B-B14F-4D97-AF65-F5344CB8AC3E}">
        <p14:creationId xmlns:p14="http://schemas.microsoft.com/office/powerpoint/2010/main" val="16381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0" name="Picture 8" descr="Difference between Latch and Flip Flop">
            <a:extLst>
              <a:ext uri="{FF2B5EF4-FFF2-40B4-BE49-F238E27FC236}">
                <a16:creationId xmlns:a16="http://schemas.microsoft.com/office/drawing/2014/main" id="{6071CF20-7687-6248-4582-B8ACB419F3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8100" y="456603"/>
            <a:ext cx="5486400" cy="595332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1333926-5CA5-444A-4A14-9494A3E0C7DB}"/>
              </a:ext>
            </a:extLst>
          </p:cNvPr>
          <p:cNvSpPr>
            <a:spLocks noGrp="1"/>
          </p:cNvSpPr>
          <p:nvPr>
            <p:ph type="title"/>
          </p:nvPr>
        </p:nvSpPr>
        <p:spPr>
          <a:xfrm>
            <a:off x="317500" y="225425"/>
            <a:ext cx="4587374" cy="625475"/>
          </a:xfrm>
        </p:spPr>
        <p:txBody>
          <a:bodyPr>
            <a:normAutofit/>
          </a:bodyPr>
          <a:lstStyle/>
          <a:p>
            <a:r>
              <a:rPr lang="da-DK" sz="1800" dirty="0">
                <a:highlight>
                  <a:srgbClr val="1A3B49"/>
                </a:highlight>
              </a:rPr>
              <a:t>2.10 - </a:t>
            </a:r>
            <a:r>
              <a:rPr lang="en-US" sz="1800" b="1" i="0" dirty="0">
                <a:effectLst/>
                <a:highlight>
                  <a:srgbClr val="1A3B49"/>
                </a:highlight>
              </a:rPr>
              <a:t>Sequential Logic Circuits</a:t>
            </a:r>
            <a:br>
              <a:rPr lang="en-US" sz="1800" b="1" i="0" dirty="0">
                <a:effectLst/>
                <a:highlight>
                  <a:srgbClr val="1A3B49"/>
                </a:highlight>
              </a:rPr>
            </a:br>
            <a:endParaRPr lang="da-DK" sz="1800" dirty="0">
              <a:highlight>
                <a:srgbClr val="1A3B49"/>
              </a:highlight>
            </a:endParaRPr>
          </a:p>
        </p:txBody>
      </p:sp>
      <p:sp>
        <p:nvSpPr>
          <p:cNvPr id="9" name="TextBox 8">
            <a:extLst>
              <a:ext uri="{FF2B5EF4-FFF2-40B4-BE49-F238E27FC236}">
                <a16:creationId xmlns:a16="http://schemas.microsoft.com/office/drawing/2014/main" id="{5D37E22A-9C5A-2CB9-E1B3-D7513FEEEEFC}"/>
              </a:ext>
            </a:extLst>
          </p:cNvPr>
          <p:cNvSpPr txBox="1"/>
          <p:nvPr/>
        </p:nvSpPr>
        <p:spPr>
          <a:xfrm>
            <a:off x="262182" y="630932"/>
            <a:ext cx="5384305" cy="6001643"/>
          </a:xfrm>
          <a:prstGeom prst="rect">
            <a:avLst/>
          </a:prstGeom>
          <a:noFill/>
        </p:spPr>
        <p:txBody>
          <a:bodyPr wrap="square">
            <a:spAutoFit/>
          </a:bodyPr>
          <a:lstStyle/>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Basic Storage Units</a:t>
            </a:r>
            <a:r>
              <a:rPr lang="en-US" sz="1600" b="0" i="0" dirty="0">
                <a:solidFill>
                  <a:schemeClr val="bg1"/>
                </a:solidFill>
                <a:effectLst/>
                <a:highlight>
                  <a:srgbClr val="1A3B49"/>
                </a:highlight>
                <a:latin typeface="Söhne"/>
              </a:rPr>
              <a:t>: Both latches and flip-flops are fundamental building blocks for storing bits in digital circuits.</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Latch Functionality</a:t>
            </a:r>
            <a:r>
              <a:rPr lang="en-US" sz="1600" b="0" i="0" dirty="0">
                <a:solidFill>
                  <a:schemeClr val="bg1"/>
                </a:solidFill>
                <a:effectLst/>
                <a:highlight>
                  <a:srgbClr val="1A3B49"/>
                </a:highlight>
                <a:latin typeface="Söhne"/>
              </a:rPr>
              <a:t>: A latch, specifically an SR (Set-Reset) latch, can store a single bit of data using a pair of cross-coupled NOR or NAND gates.</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Set and Reset Inputs</a:t>
            </a:r>
            <a:r>
              <a:rPr lang="en-US" sz="1600" b="0" i="0" dirty="0">
                <a:solidFill>
                  <a:schemeClr val="bg1"/>
                </a:solidFill>
                <a:effectLst/>
                <a:highlight>
                  <a:srgbClr val="1A3B49"/>
                </a:highlight>
                <a:latin typeface="Söhne"/>
              </a:rPr>
              <a:t>: The 'S' (Set) input activates the latch to store a '1', while the 'R' (Reset) input clears it to store a '0'.</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Output Stability</a:t>
            </a:r>
            <a:r>
              <a:rPr lang="en-US" sz="1600" b="0" i="0" dirty="0">
                <a:solidFill>
                  <a:schemeClr val="bg1"/>
                </a:solidFill>
                <a:effectLst/>
                <a:highlight>
                  <a:srgbClr val="1A3B49"/>
                </a:highlight>
                <a:latin typeface="Söhne"/>
              </a:rPr>
              <a:t>: The latch maintains its output ('Q' and 'not-Q') until the input changes, providing a stable storage mechanism.</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Flip-Flop Enhancement</a:t>
            </a:r>
            <a:r>
              <a:rPr lang="en-US" sz="1600" b="0" i="0" dirty="0">
                <a:solidFill>
                  <a:schemeClr val="bg1"/>
                </a:solidFill>
                <a:effectLst/>
                <a:highlight>
                  <a:srgbClr val="1A3B49"/>
                </a:highlight>
                <a:latin typeface="Söhne"/>
              </a:rPr>
              <a:t>: An SR flip-flop is a latch with additional control via a clock signal (CLK) to synchronize data storage.</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Clock-Driven Storage</a:t>
            </a:r>
            <a:r>
              <a:rPr lang="en-US" sz="1600" b="0" i="0" dirty="0">
                <a:solidFill>
                  <a:schemeClr val="bg1"/>
                </a:solidFill>
                <a:effectLst/>
                <a:highlight>
                  <a:srgbClr val="1A3B49"/>
                </a:highlight>
                <a:latin typeface="Söhne"/>
              </a:rPr>
              <a:t>: Flip-flops store data on the rising or falling edge of the CLK signal, making them suitable for timed sequences.</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State Holding</a:t>
            </a:r>
            <a:r>
              <a:rPr lang="en-US" sz="1600" b="0" i="0" dirty="0">
                <a:solidFill>
                  <a:schemeClr val="bg1"/>
                </a:solidFill>
                <a:effectLst/>
                <a:highlight>
                  <a:srgbClr val="1A3B49"/>
                </a:highlight>
                <a:latin typeface="Söhne"/>
              </a:rPr>
              <a:t>: Both devices hold their state ('1' or '0') until specifically instructed to change, allowing them to function as memory elements.</a:t>
            </a:r>
          </a:p>
          <a:p>
            <a:pPr marL="285750" indent="-285750" algn="l">
              <a:buFont typeface="Arial" panose="020B0604020202020204" pitchFamily="34" charset="0"/>
              <a:buChar char="•"/>
            </a:pPr>
            <a:r>
              <a:rPr lang="en-US" sz="1600" b="1" i="0" dirty="0">
                <a:solidFill>
                  <a:schemeClr val="bg1"/>
                </a:solidFill>
                <a:effectLst/>
                <a:highlight>
                  <a:srgbClr val="1A3B49"/>
                </a:highlight>
                <a:latin typeface="Söhne"/>
              </a:rPr>
              <a:t>Forbidden State</a:t>
            </a:r>
            <a:r>
              <a:rPr lang="en-US" sz="1600" b="0" i="0" dirty="0">
                <a:solidFill>
                  <a:schemeClr val="bg1"/>
                </a:solidFill>
                <a:effectLst/>
                <a:highlight>
                  <a:srgbClr val="1A3B49"/>
                </a:highlight>
                <a:latin typeface="Söhne"/>
              </a:rPr>
              <a:t>: For an SR latch or flip-flop, having both S and R set to '1' is usually a forbidden state as it can lead to an indeterminate output.</a:t>
            </a:r>
          </a:p>
        </p:txBody>
      </p:sp>
    </p:spTree>
    <p:extLst>
      <p:ext uri="{BB962C8B-B14F-4D97-AF65-F5344CB8AC3E}">
        <p14:creationId xmlns:p14="http://schemas.microsoft.com/office/powerpoint/2010/main" val="372621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941301-F0D9-984D-6A57-245BC504D06E}"/>
              </a:ext>
            </a:extLst>
          </p:cNvPr>
          <p:cNvSpPr txBox="1"/>
          <p:nvPr/>
        </p:nvSpPr>
        <p:spPr>
          <a:xfrm>
            <a:off x="190500" y="1253331"/>
            <a:ext cx="5753100" cy="4351338"/>
          </a:xfrm>
          <a:prstGeom prst="rect">
            <a:avLst/>
          </a:prstGeom>
        </p:spPr>
        <p:txBody>
          <a:bodyPr>
            <a:normAutofit/>
          </a:bodyPr>
          <a:lstStyle/>
          <a:p>
            <a:pPr marL="228600" indent="-228600">
              <a:lnSpc>
                <a:spcPct val="90000"/>
              </a:lnSpc>
              <a:spcBef>
                <a:spcPts val="100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Registers: These are groups of flip-flops that can store multiple bits of data </a:t>
            </a:r>
            <a:r>
              <a:rPr lang="en-US" sz="2000" b="0" i="0" strike="noStrike"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in parallel</a:t>
            </a:r>
            <a:r>
              <a:rPr lang="en-US" sz="2000" b="0" i="0" dirty="0">
                <a:solidFill>
                  <a:schemeClr val="bg1"/>
                </a:solidFill>
                <a:effectLst/>
                <a:latin typeface="Arial" panose="020B0604020202020204" pitchFamily="34" charset="0"/>
                <a:cs typeface="Arial" panose="020B0604020202020204" pitchFamily="34" charset="0"/>
              </a:rPr>
              <a:t>.</a:t>
            </a:r>
          </a:p>
          <a:p>
            <a:pPr marL="228600" indent="-228600">
              <a:lnSpc>
                <a:spcPct val="90000"/>
              </a:lnSpc>
              <a:spcBef>
                <a:spcPts val="1000"/>
              </a:spcBef>
              <a:buFont typeface="Arial" panose="020B0604020202020204" pitchFamily="34" charset="0"/>
              <a:buChar char="•"/>
            </a:pPr>
            <a:r>
              <a:rPr lang="en-US" sz="2000" b="0" i="0" strike="noStrike" dirty="0">
                <a:solidFill>
                  <a:schemeClr val="bg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Shift Registers</a:t>
            </a:r>
            <a:r>
              <a:rPr lang="en-US" sz="2000" b="0" i="0" dirty="0">
                <a:solidFill>
                  <a:schemeClr val="bg1"/>
                </a:solidFill>
                <a:effectLst/>
                <a:latin typeface="Arial" panose="020B0604020202020204" pitchFamily="34" charset="0"/>
                <a:cs typeface="Arial" panose="020B0604020202020204" pitchFamily="34" charset="0"/>
              </a:rPr>
              <a:t>: These are groups of flip-flops that can shift data from one stage to another in serial.</a:t>
            </a:r>
          </a:p>
          <a:p>
            <a:pPr marL="228600" indent="-228600">
              <a:lnSpc>
                <a:spcPct val="90000"/>
              </a:lnSpc>
              <a:spcBef>
                <a:spcPts val="100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Counters: These are groups of flip-flops that can increment or decrement their stored values according to some logic.</a:t>
            </a:r>
          </a:p>
          <a:p>
            <a:pPr marL="228600" indent="-228600">
              <a:lnSpc>
                <a:spcPct val="90000"/>
              </a:lnSpc>
              <a:spcBef>
                <a:spcPts val="1000"/>
              </a:spcBef>
              <a:buFont typeface="Arial" panose="020B0604020202020204" pitchFamily="34" charset="0"/>
              <a:buChar char="•"/>
            </a:pPr>
            <a:r>
              <a:rPr lang="en-US" sz="2000" b="0" i="0" dirty="0">
                <a:solidFill>
                  <a:schemeClr val="bg1"/>
                </a:solidFill>
                <a:effectLst/>
                <a:latin typeface="Arial" panose="020B0604020202020204" pitchFamily="34" charset="0"/>
                <a:cs typeface="Arial" panose="020B0604020202020204" pitchFamily="34" charset="0"/>
              </a:rPr>
              <a:t>Memory Cells: These are basic units of random-access memory (RAM) that can store one bit of data using different </a:t>
            </a:r>
            <a:r>
              <a:rPr lang="en-US" sz="2000" b="0" i="0" strike="noStrike" dirty="0">
                <a:solidFill>
                  <a:schemeClr val="bg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types of transistors</a:t>
            </a:r>
            <a:r>
              <a:rPr lang="en-US" sz="2000" b="0" i="0" dirty="0">
                <a:solidFill>
                  <a:schemeClr val="bg1"/>
                </a:solidFill>
                <a:effectLst/>
                <a:latin typeface="Arial" panose="020B0604020202020204" pitchFamily="34" charset="0"/>
                <a:cs typeface="Arial" panose="020B0604020202020204" pitchFamily="34" charset="0"/>
              </a:rPr>
              <a:t> or capacitors.</a:t>
            </a:r>
          </a:p>
        </p:txBody>
      </p:sp>
      <p:pic>
        <p:nvPicPr>
          <p:cNvPr id="23560" name="Picture 8" descr="Difference between Latch and Flip Flop">
            <a:extLst>
              <a:ext uri="{FF2B5EF4-FFF2-40B4-BE49-F238E27FC236}">
                <a16:creationId xmlns:a16="http://schemas.microsoft.com/office/drawing/2014/main" id="{6071CF20-7687-6248-4582-B8ACB419F3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88100" y="456603"/>
            <a:ext cx="5486400" cy="5953327"/>
          </a:xfrm>
          <a:prstGeom prst="rect">
            <a:avLst/>
          </a:prstGeom>
          <a:solidFill>
            <a:srgbClr val="FFFFFF"/>
          </a:solidFill>
        </p:spPr>
      </p:pic>
      <p:sp>
        <p:nvSpPr>
          <p:cNvPr id="3" name="Title 2">
            <a:extLst>
              <a:ext uri="{FF2B5EF4-FFF2-40B4-BE49-F238E27FC236}">
                <a16:creationId xmlns:a16="http://schemas.microsoft.com/office/drawing/2014/main" id="{C1333926-5CA5-444A-4A14-9494A3E0C7DB}"/>
              </a:ext>
            </a:extLst>
          </p:cNvPr>
          <p:cNvSpPr>
            <a:spLocks noGrp="1"/>
          </p:cNvSpPr>
          <p:nvPr>
            <p:ph type="title"/>
          </p:nvPr>
        </p:nvSpPr>
        <p:spPr>
          <a:xfrm>
            <a:off x="317500" y="225425"/>
            <a:ext cx="4587374" cy="625475"/>
          </a:xfrm>
        </p:spPr>
        <p:txBody>
          <a:bodyPr>
            <a:normAutofit/>
          </a:bodyPr>
          <a:lstStyle/>
          <a:p>
            <a:r>
              <a:rPr lang="da-DK" sz="1800" dirty="0">
                <a:highlight>
                  <a:srgbClr val="1A3B49"/>
                </a:highlight>
              </a:rPr>
              <a:t>2.10 - </a:t>
            </a:r>
            <a:r>
              <a:rPr lang="en-US" sz="1800" b="1" i="0" dirty="0">
                <a:effectLst/>
                <a:highlight>
                  <a:srgbClr val="1A3B49"/>
                </a:highlight>
              </a:rPr>
              <a:t>Sequential Logic Circuits</a:t>
            </a:r>
            <a:br>
              <a:rPr lang="en-US" sz="1800" b="1" i="0" dirty="0">
                <a:effectLst/>
                <a:highlight>
                  <a:srgbClr val="1A3B49"/>
                </a:highlight>
              </a:rPr>
            </a:br>
            <a:endParaRPr lang="da-DK" sz="1800" dirty="0">
              <a:highlight>
                <a:srgbClr val="1A3B49"/>
              </a:highlight>
            </a:endParaRPr>
          </a:p>
        </p:txBody>
      </p:sp>
    </p:spTree>
    <p:extLst>
      <p:ext uri="{BB962C8B-B14F-4D97-AF65-F5344CB8AC3E}">
        <p14:creationId xmlns:p14="http://schemas.microsoft.com/office/powerpoint/2010/main" val="309181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87F0FF-0DF4-4D60-A972-05795BCF2718}"/>
              </a:ext>
            </a:extLst>
          </p:cNvPr>
          <p:cNvSpPr>
            <a:spLocks noGrp="1"/>
          </p:cNvSpPr>
          <p:nvPr>
            <p:ph sz="half" idx="1"/>
          </p:nvPr>
        </p:nvSpPr>
        <p:spPr>
          <a:xfrm>
            <a:off x="190500" y="1253331"/>
            <a:ext cx="5753100" cy="4351338"/>
          </a:xfrm>
        </p:spPr>
        <p:txBody>
          <a:bodyPr>
            <a:normAutofit/>
          </a:bodyPr>
          <a:lstStyle/>
          <a:p>
            <a:pPr>
              <a:buFont typeface="Arial" panose="020B0604020202020204" pitchFamily="34" charset="0"/>
              <a:buChar char="•"/>
            </a:pPr>
            <a:r>
              <a:rPr lang="en-US" sz="2400" b="0" i="0" dirty="0">
                <a:effectLst/>
                <a:highlight>
                  <a:srgbClr val="1A3B49"/>
                </a:highlight>
              </a:rPr>
              <a:t>Definition: The Von Neumann Model is a design architecture for a digital computer using a processing unit and a single separate storage structure to hold both instructions and data.</a:t>
            </a:r>
          </a:p>
          <a:p>
            <a:pPr>
              <a:buFont typeface="Arial" panose="020B0604020202020204" pitchFamily="34" charset="0"/>
              <a:buChar char="•"/>
            </a:pPr>
            <a:r>
              <a:rPr lang="en-US" sz="2400" b="0" i="0" dirty="0">
                <a:effectLst/>
                <a:highlight>
                  <a:srgbClr val="1A3B49"/>
                </a:highlight>
              </a:rPr>
              <a:t>Key Concept: It is based on the stored-program computer concept, where program instructions and data share the same memory space.</a:t>
            </a:r>
          </a:p>
          <a:p>
            <a:pPr>
              <a:buFont typeface="Arial" panose="020B0604020202020204" pitchFamily="34" charset="0"/>
              <a:buChar char="•"/>
            </a:pPr>
            <a:r>
              <a:rPr lang="en-US" sz="2400" b="0" i="0" dirty="0">
                <a:effectLst/>
                <a:highlight>
                  <a:srgbClr val="1A3B49"/>
                </a:highlight>
              </a:rPr>
              <a:t>Importance: This model forms the basis of most modern computers.</a:t>
            </a:r>
          </a:p>
          <a:p>
            <a:endParaRPr lang="da-DK" sz="2400" dirty="0">
              <a:highlight>
                <a:srgbClr val="1A3B49"/>
              </a:highlight>
            </a:endParaRPr>
          </a:p>
        </p:txBody>
      </p:sp>
      <p:pic>
        <p:nvPicPr>
          <p:cNvPr id="57" name="Picture 56" descr="A diagram of a computer system&#10;&#10;Description automatically generated">
            <a:extLst>
              <a:ext uri="{FF2B5EF4-FFF2-40B4-BE49-F238E27FC236}">
                <a16:creationId xmlns:a16="http://schemas.microsoft.com/office/drawing/2014/main" id="{54EFAF7D-3E99-00E1-1642-D6B45ACDF929}"/>
              </a:ext>
            </a:extLst>
          </p:cNvPr>
          <p:cNvPicPr>
            <a:picLocks noChangeAspect="1"/>
          </p:cNvPicPr>
          <p:nvPr/>
        </p:nvPicPr>
        <p:blipFill>
          <a:blip r:embed="rId2"/>
          <a:stretch>
            <a:fillRect/>
          </a:stretch>
        </p:blipFill>
        <p:spPr>
          <a:xfrm>
            <a:off x="6248402" y="1531157"/>
            <a:ext cx="5930900" cy="3558538"/>
          </a:xfrm>
          <a:prstGeom prst="rect">
            <a:avLst/>
          </a:prstGeom>
          <a:noFill/>
        </p:spPr>
      </p:pic>
      <p:sp>
        <p:nvSpPr>
          <p:cNvPr id="5" name="Title 4">
            <a:extLst>
              <a:ext uri="{FF2B5EF4-FFF2-40B4-BE49-F238E27FC236}">
                <a16:creationId xmlns:a16="http://schemas.microsoft.com/office/drawing/2014/main" id="{A2BA7376-99AA-B441-0E7E-5AA4117383E8}"/>
              </a:ext>
            </a:extLst>
          </p:cNvPr>
          <p:cNvSpPr>
            <a:spLocks noGrp="1"/>
          </p:cNvSpPr>
          <p:nvPr>
            <p:ph type="title"/>
          </p:nvPr>
        </p:nvSpPr>
        <p:spPr>
          <a:xfrm>
            <a:off x="317500" y="225425"/>
            <a:ext cx="4587374" cy="625475"/>
          </a:xfrm>
        </p:spPr>
        <p:txBody>
          <a:bodyPr>
            <a:normAutofit/>
          </a:bodyPr>
          <a:lstStyle/>
          <a:p>
            <a:r>
              <a:rPr lang="da-DK" sz="1800">
                <a:highlight>
                  <a:srgbClr val="1A3B49"/>
                </a:highlight>
              </a:rPr>
              <a:t>3 -  </a:t>
            </a:r>
            <a:r>
              <a:rPr lang="en-US" sz="1800" b="1" i="0">
                <a:effectLst/>
                <a:highlight>
                  <a:srgbClr val="1A3B49"/>
                </a:highlight>
              </a:rPr>
              <a:t>Introduction to the Von Neumann Model</a:t>
            </a:r>
            <a:endParaRPr lang="da-DK" sz="1800">
              <a:highlight>
                <a:srgbClr val="1A3B49"/>
              </a:highlight>
            </a:endParaRPr>
          </a:p>
        </p:txBody>
      </p:sp>
    </p:spTree>
    <p:extLst>
      <p:ext uri="{BB962C8B-B14F-4D97-AF65-F5344CB8AC3E}">
        <p14:creationId xmlns:p14="http://schemas.microsoft.com/office/powerpoint/2010/main" val="384006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87F0FF-0DF4-4D60-A972-05795BCF2718}"/>
              </a:ext>
            </a:extLst>
          </p:cNvPr>
          <p:cNvSpPr>
            <a:spLocks noGrp="1"/>
          </p:cNvSpPr>
          <p:nvPr>
            <p:ph sz="half" idx="1"/>
          </p:nvPr>
        </p:nvSpPr>
        <p:spPr>
          <a:xfrm>
            <a:off x="190500" y="1253331"/>
            <a:ext cx="5753100" cy="4351338"/>
          </a:xfrm>
        </p:spPr>
        <p:txBody>
          <a:bodyPr>
            <a:normAutofit fontScale="55000" lnSpcReduction="20000"/>
          </a:bodyPr>
          <a:lstStyle/>
          <a:p>
            <a:pPr marL="514350" indent="-514350">
              <a:buFont typeface="+mj-lt"/>
              <a:buAutoNum type="arabicPeriod"/>
              <a:defRPr/>
            </a:pPr>
            <a:r>
              <a:rPr lang="en-US" altLang="en-US" dirty="0">
                <a:highlight>
                  <a:srgbClr val="1A3B49"/>
                </a:highlight>
                <a:ea typeface="ＭＳ Ｐゴシック" charset="-128"/>
              </a:rPr>
              <a:t>The memory stores </a:t>
            </a:r>
          </a:p>
          <a:p>
            <a:pPr lvl="1">
              <a:defRPr/>
            </a:pPr>
            <a:r>
              <a:rPr lang="en-US" altLang="en-US" dirty="0">
                <a:highlight>
                  <a:srgbClr val="1A3B49"/>
                </a:highlight>
                <a:ea typeface="ＭＳ Ｐゴシック" charset="-128"/>
              </a:rPr>
              <a:t>Data</a:t>
            </a:r>
          </a:p>
          <a:p>
            <a:pPr lvl="1">
              <a:defRPr/>
            </a:pPr>
            <a:r>
              <a:rPr lang="en-US" altLang="en-US" dirty="0">
                <a:highlight>
                  <a:srgbClr val="1A3B49"/>
                </a:highlight>
                <a:ea typeface="ＭＳ Ｐゴシック" charset="-128"/>
              </a:rPr>
              <a:t>Programs</a:t>
            </a:r>
          </a:p>
          <a:p>
            <a:pPr marL="344487" lvl="1" indent="0">
              <a:buFont typeface="Wingdings" pitchFamily="2" charset="2"/>
              <a:buNone/>
              <a:defRPr/>
            </a:pPr>
            <a:endParaRPr lang="en-US" altLang="en-US" dirty="0">
              <a:highlight>
                <a:srgbClr val="1A3B49"/>
              </a:highlight>
              <a:ea typeface="ＭＳ Ｐゴシック" charset="-128"/>
            </a:endParaRPr>
          </a:p>
          <a:p>
            <a:pPr marL="514350" indent="-514350">
              <a:buFont typeface="+mj-lt"/>
              <a:buAutoNum type="arabicPeriod"/>
              <a:defRPr/>
            </a:pPr>
            <a:r>
              <a:rPr lang="en-US" altLang="en-US" dirty="0">
                <a:highlight>
                  <a:srgbClr val="1A3B49"/>
                </a:highlight>
                <a:ea typeface="ＭＳ Ｐゴシック" charset="-128"/>
              </a:rPr>
              <a:t>The memory contains bits</a:t>
            </a:r>
          </a:p>
          <a:p>
            <a:pPr lvl="1">
              <a:defRPr/>
            </a:pPr>
            <a:r>
              <a:rPr lang="en-US" altLang="en-US" dirty="0">
                <a:highlight>
                  <a:srgbClr val="1A3B49"/>
                </a:highlight>
                <a:ea typeface="ＭＳ Ｐゴシック" charset="-128"/>
              </a:rPr>
              <a:t>Bits are grouped into bytes (8 bits) and words (e.g., 8, 16, 32 bits)</a:t>
            </a:r>
          </a:p>
          <a:p>
            <a:pPr lvl="1">
              <a:buFont typeface="Wingdings" charset="2"/>
              <a:buChar char="q"/>
              <a:defRPr/>
            </a:pPr>
            <a:endParaRPr lang="en-US" altLang="en-US" dirty="0">
              <a:highlight>
                <a:srgbClr val="1A3B49"/>
              </a:highlight>
              <a:ea typeface="ＭＳ Ｐゴシック" charset="-128"/>
            </a:endParaRPr>
          </a:p>
          <a:p>
            <a:pPr marL="514350" indent="-514350">
              <a:buFont typeface="+mj-lt"/>
              <a:buAutoNum type="arabicPeriod"/>
              <a:defRPr/>
            </a:pPr>
            <a:r>
              <a:rPr lang="en-US" altLang="en-US" dirty="0">
                <a:highlight>
                  <a:srgbClr val="1A3B49"/>
                </a:highlight>
                <a:ea typeface="ＭＳ Ｐゴシック" charset="-128"/>
              </a:rPr>
              <a:t>How the bits are accessed determines the addressability</a:t>
            </a:r>
          </a:p>
          <a:p>
            <a:pPr lvl="1">
              <a:defRPr/>
            </a:pPr>
            <a:r>
              <a:rPr lang="en-US" altLang="en-US" dirty="0">
                <a:highlight>
                  <a:srgbClr val="1A3B49"/>
                </a:highlight>
                <a:ea typeface="ＭＳ Ｐゴシック" charset="-128"/>
              </a:rPr>
              <a:t>E.g., word-addressable</a:t>
            </a:r>
          </a:p>
          <a:p>
            <a:pPr lvl="1">
              <a:defRPr/>
            </a:pPr>
            <a:r>
              <a:rPr lang="en-US" altLang="en-US" dirty="0">
                <a:highlight>
                  <a:srgbClr val="1A3B49"/>
                </a:highlight>
                <a:ea typeface="ＭＳ Ｐゴシック" charset="-128"/>
              </a:rPr>
              <a:t>E.g., 8-bit addressable (or byte-addressable)</a:t>
            </a:r>
          </a:p>
          <a:p>
            <a:pPr lvl="1">
              <a:buFont typeface="Wingdings" charset="2"/>
              <a:buChar char="q"/>
              <a:defRPr/>
            </a:pPr>
            <a:endParaRPr lang="en-US" altLang="en-US" dirty="0">
              <a:highlight>
                <a:srgbClr val="1A3B49"/>
              </a:highlight>
              <a:ea typeface="ＭＳ Ｐゴシック" charset="-128"/>
            </a:endParaRPr>
          </a:p>
          <a:p>
            <a:pPr marL="514350" indent="-514350">
              <a:buFont typeface="+mj-lt"/>
              <a:buAutoNum type="arabicPeriod"/>
              <a:defRPr/>
            </a:pPr>
            <a:r>
              <a:rPr lang="en-US" altLang="en-US" dirty="0">
                <a:highlight>
                  <a:srgbClr val="1A3B49"/>
                </a:highlight>
                <a:ea typeface="ＭＳ Ｐゴシック" charset="-128"/>
              </a:rPr>
              <a:t>The total number of addresses is the address space</a:t>
            </a:r>
          </a:p>
          <a:p>
            <a:pPr lvl="1">
              <a:defRPr/>
            </a:pPr>
            <a:r>
              <a:rPr lang="en-US" altLang="en-US" dirty="0">
                <a:highlight>
                  <a:srgbClr val="1A3B49"/>
                </a:highlight>
                <a:ea typeface="ＭＳ Ｐゴシック" charset="-128"/>
              </a:rPr>
              <a:t>In LC-3, the address space is 2</a:t>
            </a:r>
            <a:r>
              <a:rPr lang="en-US" altLang="en-US" baseline="30000" dirty="0">
                <a:highlight>
                  <a:srgbClr val="1A3B49"/>
                </a:highlight>
                <a:ea typeface="ＭＳ Ｐゴシック" charset="-128"/>
              </a:rPr>
              <a:t>16</a:t>
            </a:r>
            <a:endParaRPr lang="en-US" altLang="en-US" dirty="0">
              <a:highlight>
                <a:srgbClr val="1A3B49"/>
              </a:highlight>
              <a:ea typeface="ＭＳ Ｐゴシック" charset="-128"/>
            </a:endParaRPr>
          </a:p>
          <a:p>
            <a:pPr lvl="2">
              <a:defRPr/>
            </a:pPr>
            <a:r>
              <a:rPr lang="en-US" altLang="en-US" dirty="0">
                <a:highlight>
                  <a:srgbClr val="1A3B49"/>
                </a:highlight>
                <a:ea typeface="ＭＳ Ｐゴシック" charset="-128"/>
              </a:rPr>
              <a:t>16-bit addresses</a:t>
            </a:r>
          </a:p>
          <a:p>
            <a:pPr lvl="1">
              <a:defRPr/>
            </a:pPr>
            <a:r>
              <a:rPr lang="en-US" altLang="en-US" dirty="0">
                <a:highlight>
                  <a:srgbClr val="1A3B49"/>
                </a:highlight>
                <a:ea typeface="ＭＳ Ｐゴシック" charset="-128"/>
              </a:rPr>
              <a:t>In MIPS, the address space is 2</a:t>
            </a:r>
            <a:r>
              <a:rPr lang="en-US" altLang="en-US" baseline="30000" dirty="0">
                <a:highlight>
                  <a:srgbClr val="1A3B49"/>
                </a:highlight>
                <a:ea typeface="ＭＳ Ｐゴシック" charset="-128"/>
              </a:rPr>
              <a:t>32</a:t>
            </a:r>
            <a:endParaRPr lang="en-US" altLang="en-US" dirty="0">
              <a:highlight>
                <a:srgbClr val="1A3B49"/>
              </a:highlight>
              <a:ea typeface="ＭＳ Ｐゴシック" charset="-128"/>
            </a:endParaRPr>
          </a:p>
          <a:p>
            <a:pPr lvl="2">
              <a:defRPr/>
            </a:pPr>
            <a:r>
              <a:rPr lang="en-US" altLang="en-US" dirty="0">
                <a:highlight>
                  <a:srgbClr val="1A3B49"/>
                </a:highlight>
                <a:ea typeface="ＭＳ Ｐゴシック" charset="-128"/>
              </a:rPr>
              <a:t>32-bit addresses</a:t>
            </a:r>
          </a:p>
          <a:p>
            <a:pPr lvl="1">
              <a:defRPr/>
            </a:pPr>
            <a:r>
              <a:rPr lang="en-US" altLang="en-US" dirty="0">
                <a:highlight>
                  <a:srgbClr val="1A3B49"/>
                </a:highlight>
                <a:ea typeface="ＭＳ Ｐゴシック" charset="-128"/>
              </a:rPr>
              <a:t>In x86-64, the address space is (up to) 2</a:t>
            </a:r>
            <a:r>
              <a:rPr lang="en-US" altLang="en-US" baseline="30000" dirty="0">
                <a:highlight>
                  <a:srgbClr val="1A3B49"/>
                </a:highlight>
                <a:ea typeface="ＭＳ Ｐゴシック" charset="-128"/>
              </a:rPr>
              <a:t>48</a:t>
            </a:r>
            <a:endParaRPr lang="en-US" altLang="en-US" dirty="0">
              <a:highlight>
                <a:srgbClr val="1A3B49"/>
              </a:highlight>
              <a:ea typeface="ＭＳ Ｐゴシック" charset="-128"/>
            </a:endParaRPr>
          </a:p>
          <a:p>
            <a:pPr lvl="2">
              <a:defRPr/>
            </a:pPr>
            <a:r>
              <a:rPr lang="en-US" altLang="en-US" dirty="0">
                <a:highlight>
                  <a:srgbClr val="1A3B49"/>
                </a:highlight>
                <a:ea typeface="ＭＳ Ｐゴシック" charset="-128"/>
              </a:rPr>
              <a:t>48-bit addresses</a:t>
            </a:r>
          </a:p>
          <a:p>
            <a:endParaRPr lang="da-DK" sz="2400" dirty="0">
              <a:highlight>
                <a:srgbClr val="1A3B49"/>
              </a:highlight>
            </a:endParaRPr>
          </a:p>
        </p:txBody>
      </p:sp>
      <p:sp>
        <p:nvSpPr>
          <p:cNvPr id="5" name="Title 4">
            <a:extLst>
              <a:ext uri="{FF2B5EF4-FFF2-40B4-BE49-F238E27FC236}">
                <a16:creationId xmlns:a16="http://schemas.microsoft.com/office/drawing/2014/main" id="{A2BA7376-99AA-B441-0E7E-5AA4117383E8}"/>
              </a:ext>
            </a:extLst>
          </p:cNvPr>
          <p:cNvSpPr>
            <a:spLocks noGrp="1"/>
          </p:cNvSpPr>
          <p:nvPr>
            <p:ph type="title"/>
          </p:nvPr>
        </p:nvSpPr>
        <p:spPr>
          <a:xfrm>
            <a:off x="317500" y="225425"/>
            <a:ext cx="4587374" cy="625475"/>
          </a:xfrm>
        </p:spPr>
        <p:txBody>
          <a:bodyPr>
            <a:normAutofit/>
          </a:bodyPr>
          <a:lstStyle/>
          <a:p>
            <a:r>
              <a:rPr lang="da-DK" sz="1800" dirty="0">
                <a:highlight>
                  <a:srgbClr val="1A3B49"/>
                </a:highlight>
              </a:rPr>
              <a:t>3.1-  </a:t>
            </a:r>
            <a:r>
              <a:rPr lang="en-US" sz="1800" b="1" i="0" dirty="0">
                <a:effectLst/>
                <a:highlight>
                  <a:srgbClr val="1A3B49"/>
                </a:highlight>
              </a:rPr>
              <a:t>Introduction to the Von Neumann Model</a:t>
            </a:r>
            <a:endParaRPr lang="da-DK" sz="1800" dirty="0">
              <a:highlight>
                <a:srgbClr val="1A3B49"/>
              </a:highlight>
            </a:endParaRPr>
          </a:p>
        </p:txBody>
      </p:sp>
      <p:pic>
        <p:nvPicPr>
          <p:cNvPr id="2" name="Picture 1">
            <a:extLst>
              <a:ext uri="{FF2B5EF4-FFF2-40B4-BE49-F238E27FC236}">
                <a16:creationId xmlns:a16="http://schemas.microsoft.com/office/drawing/2014/main" id="{B7E1C34C-64BC-8C89-5B8A-7D383429883F}"/>
              </a:ext>
            </a:extLst>
          </p:cNvPr>
          <p:cNvPicPr>
            <a:picLocks noChangeAspect="1"/>
          </p:cNvPicPr>
          <p:nvPr/>
        </p:nvPicPr>
        <p:blipFill>
          <a:blip r:embed="rId2"/>
          <a:stretch>
            <a:fillRect/>
          </a:stretch>
        </p:blipFill>
        <p:spPr>
          <a:xfrm>
            <a:off x="6396208" y="1782074"/>
            <a:ext cx="5428522" cy="3293852"/>
          </a:xfrm>
          <a:prstGeom prst="rect">
            <a:avLst/>
          </a:prstGeom>
        </p:spPr>
      </p:pic>
    </p:spTree>
    <p:extLst>
      <p:ext uri="{BB962C8B-B14F-4D97-AF65-F5344CB8AC3E}">
        <p14:creationId xmlns:p14="http://schemas.microsoft.com/office/powerpoint/2010/main" val="255768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A7376-99AA-B441-0E7E-5AA4117383E8}"/>
              </a:ext>
            </a:extLst>
          </p:cNvPr>
          <p:cNvSpPr>
            <a:spLocks noGrp="1"/>
          </p:cNvSpPr>
          <p:nvPr>
            <p:ph type="title"/>
          </p:nvPr>
        </p:nvSpPr>
        <p:spPr>
          <a:xfrm>
            <a:off x="317500" y="225425"/>
            <a:ext cx="4587374" cy="625475"/>
          </a:xfrm>
        </p:spPr>
        <p:txBody>
          <a:bodyPr>
            <a:normAutofit/>
          </a:bodyPr>
          <a:lstStyle/>
          <a:p>
            <a:r>
              <a:rPr lang="da-DK" sz="1800" dirty="0">
                <a:highlight>
                  <a:srgbClr val="1A3B49"/>
                </a:highlight>
              </a:rPr>
              <a:t>3.2 -  </a:t>
            </a:r>
            <a:r>
              <a:rPr lang="en-US" sz="1800" b="1" i="0" dirty="0">
                <a:effectLst/>
                <a:highlight>
                  <a:srgbClr val="1A3B49"/>
                </a:highlight>
              </a:rPr>
              <a:t>Introduction to the Von Neumann Model</a:t>
            </a:r>
            <a:endParaRPr lang="da-DK" sz="1800" dirty="0">
              <a:highlight>
                <a:srgbClr val="1A3B49"/>
              </a:highlight>
            </a:endParaRPr>
          </a:p>
        </p:txBody>
      </p:sp>
      <p:sp>
        <p:nvSpPr>
          <p:cNvPr id="4" name="Content Placeholder 3">
            <a:extLst>
              <a:ext uri="{FF2B5EF4-FFF2-40B4-BE49-F238E27FC236}">
                <a16:creationId xmlns:a16="http://schemas.microsoft.com/office/drawing/2014/main" id="{6CD5F083-2864-D1A1-1F68-84B78A411778}"/>
              </a:ext>
            </a:extLst>
          </p:cNvPr>
          <p:cNvSpPr>
            <a:spLocks noGrp="1"/>
          </p:cNvSpPr>
          <p:nvPr>
            <p:ph sz="half" idx="1"/>
          </p:nvPr>
        </p:nvSpPr>
        <p:spPr>
          <a:xfrm>
            <a:off x="190499" y="850899"/>
            <a:ext cx="5753100" cy="5087445"/>
          </a:xfrm>
        </p:spPr>
        <p:txBody>
          <a:bodyPr/>
          <a:lstStyle/>
          <a:p>
            <a:pPr>
              <a:defRPr/>
            </a:pPr>
            <a:r>
              <a:rPr lang="en-US" altLang="en-US" sz="1800" dirty="0">
                <a:highlight>
                  <a:srgbClr val="1A3B49"/>
                </a:highlight>
                <a:ea typeface="ＭＳ Ｐゴシック" panose="020B0600070205080204" pitchFamily="34" charset="-128"/>
              </a:rPr>
              <a:t>The processing unit can consist of many functional units</a:t>
            </a:r>
          </a:p>
          <a:p>
            <a:pPr>
              <a:defRPr/>
            </a:pPr>
            <a:r>
              <a:rPr lang="en-US" altLang="en-US" sz="1800" dirty="0">
                <a:highlight>
                  <a:srgbClr val="1A3B49"/>
                </a:highlight>
                <a:ea typeface="ＭＳ Ｐゴシック" panose="020B0600070205080204" pitchFamily="34" charset="-128"/>
              </a:rPr>
              <a:t>We start with a simple Arithmetic and Logic Unit (ALU), which executes computations</a:t>
            </a:r>
          </a:p>
          <a:p>
            <a:pPr lvl="1">
              <a:defRPr/>
            </a:pPr>
            <a:r>
              <a:rPr lang="en-US" altLang="en-US" sz="1600" dirty="0">
                <a:highlight>
                  <a:srgbClr val="1A3B49"/>
                </a:highlight>
                <a:ea typeface="ＭＳ Ｐゴシック" panose="020B0600070205080204" pitchFamily="34" charset="-128"/>
              </a:rPr>
              <a:t>LC-3: ADD, AND, NOT (XOR in LC-3b)</a:t>
            </a:r>
          </a:p>
          <a:p>
            <a:pPr marL="457200" lvl="1" indent="0">
              <a:buNone/>
              <a:defRPr/>
            </a:pPr>
            <a:endParaRPr lang="en-US" altLang="en-US" sz="1600" dirty="0">
              <a:highlight>
                <a:srgbClr val="1A3B49"/>
              </a:highlight>
              <a:ea typeface="ＭＳ Ｐゴシック" panose="020B0600070205080204" pitchFamily="34" charset="-128"/>
            </a:endParaRPr>
          </a:p>
          <a:p>
            <a:pPr>
              <a:defRPr/>
            </a:pPr>
            <a:r>
              <a:rPr lang="en-US" altLang="en-US" sz="1800" dirty="0">
                <a:highlight>
                  <a:srgbClr val="1A3B49"/>
                </a:highlight>
                <a:ea typeface="ＭＳ Ｐゴシック" panose="020B0600070205080204" pitchFamily="34" charset="-128"/>
              </a:rPr>
              <a:t>The ALU processes quantities that are referred to as words</a:t>
            </a:r>
          </a:p>
          <a:p>
            <a:pPr lvl="1">
              <a:defRPr/>
            </a:pPr>
            <a:r>
              <a:rPr lang="en-US" altLang="en-US" sz="1600" dirty="0">
                <a:highlight>
                  <a:srgbClr val="1A3B49"/>
                </a:highlight>
                <a:ea typeface="ＭＳ Ｐゴシック" panose="020B0600070205080204" pitchFamily="34" charset="-128"/>
              </a:rPr>
              <a:t>Word length in LC-3 is 16 bits</a:t>
            </a:r>
          </a:p>
          <a:p>
            <a:pPr lvl="1">
              <a:defRPr/>
            </a:pPr>
            <a:r>
              <a:rPr lang="en-US" altLang="en-US" sz="1600" dirty="0">
                <a:highlight>
                  <a:srgbClr val="1A3B49"/>
                </a:highlight>
                <a:ea typeface="ＭＳ Ｐゴシック" panose="020B0600070205080204" pitchFamily="34" charset="-128"/>
              </a:rPr>
              <a:t>In MIPS it is 32 bits</a:t>
            </a:r>
          </a:p>
          <a:p>
            <a:pPr>
              <a:defRPr/>
            </a:pPr>
            <a:endParaRPr lang="en-US" altLang="en-US" sz="1800" dirty="0">
              <a:highlight>
                <a:srgbClr val="1A3B49"/>
              </a:highlight>
              <a:ea typeface="ＭＳ Ｐゴシック" panose="020B0600070205080204" pitchFamily="34" charset="-128"/>
            </a:endParaRPr>
          </a:p>
          <a:p>
            <a:pPr>
              <a:defRPr/>
            </a:pPr>
            <a:r>
              <a:rPr lang="en-US" altLang="en-US" sz="1800" dirty="0">
                <a:highlight>
                  <a:srgbClr val="1A3B49"/>
                </a:highlight>
                <a:ea typeface="ＭＳ Ｐゴシック" panose="020B0600070205080204" pitchFamily="34" charset="-128"/>
              </a:rPr>
              <a:t>Temporary storage: Registers</a:t>
            </a:r>
          </a:p>
          <a:p>
            <a:pPr lvl="1">
              <a:defRPr/>
            </a:pPr>
            <a:r>
              <a:rPr lang="en-US" altLang="en-US" sz="1600" dirty="0">
                <a:highlight>
                  <a:srgbClr val="1A3B49"/>
                </a:highlight>
                <a:ea typeface="ＭＳ Ｐゴシック" panose="020B0600070205080204" pitchFamily="34" charset="-128"/>
              </a:rPr>
              <a:t>E.g., to calculate (A+B)*C, the intermediate result of A+B is stored in a register</a:t>
            </a:r>
          </a:p>
          <a:p>
            <a:endParaRPr lang="da-DK" sz="1800" dirty="0">
              <a:highlight>
                <a:srgbClr val="1A3B49"/>
              </a:highlight>
            </a:endParaRPr>
          </a:p>
        </p:txBody>
      </p:sp>
      <p:pic>
        <p:nvPicPr>
          <p:cNvPr id="7" name="Picture 6">
            <a:extLst>
              <a:ext uri="{FF2B5EF4-FFF2-40B4-BE49-F238E27FC236}">
                <a16:creationId xmlns:a16="http://schemas.microsoft.com/office/drawing/2014/main" id="{FDF21EFD-E8B5-D2CC-2967-71955FBAFCC1}"/>
              </a:ext>
            </a:extLst>
          </p:cNvPr>
          <p:cNvPicPr>
            <a:picLocks noChangeAspect="1"/>
          </p:cNvPicPr>
          <p:nvPr/>
        </p:nvPicPr>
        <p:blipFill>
          <a:blip r:embed="rId2"/>
          <a:stretch>
            <a:fillRect/>
          </a:stretch>
        </p:blipFill>
        <p:spPr>
          <a:xfrm>
            <a:off x="6248402" y="1682081"/>
            <a:ext cx="5762826" cy="3493838"/>
          </a:xfrm>
          <a:prstGeom prst="rect">
            <a:avLst/>
          </a:prstGeom>
        </p:spPr>
      </p:pic>
    </p:spTree>
    <p:extLst>
      <p:ext uri="{BB962C8B-B14F-4D97-AF65-F5344CB8AC3E}">
        <p14:creationId xmlns:p14="http://schemas.microsoft.com/office/powerpoint/2010/main" val="27090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BA7376-99AA-B441-0E7E-5AA4117383E8}"/>
              </a:ext>
            </a:extLst>
          </p:cNvPr>
          <p:cNvSpPr>
            <a:spLocks noGrp="1"/>
          </p:cNvSpPr>
          <p:nvPr>
            <p:ph type="title"/>
          </p:nvPr>
        </p:nvSpPr>
        <p:spPr>
          <a:xfrm>
            <a:off x="228600" y="190499"/>
            <a:ext cx="3206932" cy="683971"/>
          </a:xfrm>
        </p:spPr>
        <p:txBody>
          <a:bodyPr>
            <a:normAutofit/>
          </a:bodyPr>
          <a:lstStyle/>
          <a:p>
            <a:r>
              <a:rPr lang="da-DK" sz="1800" dirty="0">
                <a:highlight>
                  <a:srgbClr val="1A3B49"/>
                </a:highlight>
              </a:rPr>
              <a:t>3.3  -  </a:t>
            </a:r>
            <a:r>
              <a:rPr lang="en-US" sz="1800" b="1" i="0" dirty="0">
                <a:effectLst/>
                <a:highlight>
                  <a:srgbClr val="1A3B49"/>
                </a:highlight>
              </a:rPr>
              <a:t>Introduction to the Von Neumann Model</a:t>
            </a:r>
            <a:endParaRPr lang="da-DK" sz="1800" dirty="0">
              <a:highlight>
                <a:srgbClr val="1A3B49"/>
              </a:highlight>
            </a:endParaRPr>
          </a:p>
        </p:txBody>
      </p:sp>
      <p:sp>
        <p:nvSpPr>
          <p:cNvPr id="4" name="Content Placeholder 3">
            <a:extLst>
              <a:ext uri="{FF2B5EF4-FFF2-40B4-BE49-F238E27FC236}">
                <a16:creationId xmlns:a16="http://schemas.microsoft.com/office/drawing/2014/main" id="{6CD5F083-2864-D1A1-1F68-84B78A411778}"/>
              </a:ext>
            </a:extLst>
          </p:cNvPr>
          <p:cNvSpPr>
            <a:spLocks noGrp="1"/>
          </p:cNvSpPr>
          <p:nvPr>
            <p:ph type="body" sz="half" idx="2"/>
          </p:nvPr>
        </p:nvSpPr>
        <p:spPr>
          <a:xfrm>
            <a:off x="228600" y="1439862"/>
            <a:ext cx="3932237" cy="3811588"/>
          </a:xfrm>
        </p:spPr>
        <p:txBody>
          <a:bodyPr>
            <a:normAutofit/>
          </a:bodyPr>
          <a:lstStyle/>
          <a:p>
            <a:pPr marL="342900" indent="-342900">
              <a:buFont typeface="+mj-lt"/>
              <a:buAutoNum type="arabicPeriod"/>
              <a:defRPr/>
            </a:pPr>
            <a:r>
              <a:rPr lang="en-US" altLang="en-US" sz="1400" dirty="0">
                <a:highlight>
                  <a:srgbClr val="1A3B49"/>
                </a:highlight>
                <a:ea typeface="ＭＳ Ｐゴシック" charset="-128"/>
              </a:rPr>
              <a:t>Instructions and data are stored in memory</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Typically the instruction length is the word length</a:t>
            </a:r>
          </a:p>
          <a:p>
            <a:pPr marL="342900" indent="-342900">
              <a:buFont typeface="+mj-lt"/>
              <a:buAutoNum type="arabicPeriod"/>
              <a:defRPr/>
            </a:pPr>
            <a:r>
              <a:rPr lang="en-US" altLang="en-US" sz="1400" dirty="0">
                <a:highlight>
                  <a:srgbClr val="1A3B49"/>
                </a:highlight>
                <a:ea typeface="ＭＳ Ｐゴシック" charset="-128"/>
              </a:rPr>
              <a:t>The processor fetches instructions from memory sequentially</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Fetches one instruction</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Decodes and executes the instruction</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Continues with the next instruction</a:t>
            </a:r>
            <a:endParaRPr lang="en-US" altLang="en-US" sz="1400" dirty="0">
              <a:highlight>
                <a:srgbClr val="1A3B49"/>
              </a:highlight>
              <a:ea typeface="ＭＳ Ｐゴシック" charset="-128"/>
            </a:endParaRPr>
          </a:p>
          <a:p>
            <a:pPr marL="342900" indent="-342900">
              <a:buFont typeface="+mj-lt"/>
              <a:buAutoNum type="arabicPeriod"/>
              <a:defRPr/>
            </a:pPr>
            <a:r>
              <a:rPr lang="en-US" altLang="en-US" sz="1400" dirty="0">
                <a:highlight>
                  <a:srgbClr val="1A3B49"/>
                </a:highlight>
                <a:ea typeface="ＭＳ Ｐゴシック" charset="-128"/>
              </a:rPr>
              <a:t>The address of the current instruction is stored in the program counter (PC)</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If word-addressable memory, the processor increments the PC by 1 (in LC-3)</a:t>
            </a:r>
          </a:p>
          <a:p>
            <a:pPr marL="628650" lvl="1" indent="-171450">
              <a:buFont typeface="Arial" panose="020B0604020202020204" pitchFamily="34" charset="0"/>
              <a:buChar char="•"/>
              <a:defRPr/>
            </a:pPr>
            <a:r>
              <a:rPr lang="en-US" altLang="en-US" sz="1200" dirty="0">
                <a:solidFill>
                  <a:schemeClr val="bg1"/>
                </a:solidFill>
                <a:highlight>
                  <a:srgbClr val="1A3B49"/>
                </a:highlight>
                <a:ea typeface="ＭＳ Ｐゴシック" charset="-128"/>
              </a:rPr>
              <a:t>If byte-addressable memory, the processor increments the PC by the word length (4 in MIPS)</a:t>
            </a:r>
          </a:p>
          <a:p>
            <a:pPr marL="1085850" lvl="2" indent="-171450">
              <a:buFont typeface="Arial" panose="020B0604020202020204" pitchFamily="34" charset="0"/>
              <a:buChar char="•"/>
              <a:defRPr/>
            </a:pPr>
            <a:r>
              <a:rPr lang="en-US" altLang="en-US" sz="1000" dirty="0">
                <a:solidFill>
                  <a:schemeClr val="bg1"/>
                </a:solidFill>
                <a:highlight>
                  <a:srgbClr val="1A3B49"/>
                </a:highlight>
                <a:ea typeface="ＭＳ Ｐゴシック" charset="-128"/>
              </a:rPr>
              <a:t>In MIPS the OS typically sets the PC to 0x00400000 (start of a program)</a:t>
            </a:r>
          </a:p>
          <a:p>
            <a:pPr marL="285750" indent="-285750">
              <a:buFont typeface="Arial" panose="020B0604020202020204" pitchFamily="34" charset="0"/>
              <a:buChar char="•"/>
            </a:pPr>
            <a:endParaRPr lang="da-DK" sz="1400" dirty="0">
              <a:highlight>
                <a:srgbClr val="1A3B49"/>
              </a:highlight>
            </a:endParaRPr>
          </a:p>
        </p:txBody>
      </p:sp>
      <p:pic>
        <p:nvPicPr>
          <p:cNvPr id="3" name="Picture 2">
            <a:extLst>
              <a:ext uri="{FF2B5EF4-FFF2-40B4-BE49-F238E27FC236}">
                <a16:creationId xmlns:a16="http://schemas.microsoft.com/office/drawing/2014/main" id="{8DCBF7FB-53C2-1143-4A12-8EF371C7CCF7}"/>
              </a:ext>
            </a:extLst>
          </p:cNvPr>
          <p:cNvPicPr>
            <a:picLocks noChangeAspect="1"/>
          </p:cNvPicPr>
          <p:nvPr/>
        </p:nvPicPr>
        <p:blipFill>
          <a:blip r:embed="rId2"/>
          <a:stretch>
            <a:fillRect/>
          </a:stretch>
        </p:blipFill>
        <p:spPr>
          <a:xfrm>
            <a:off x="4393205" y="1014171"/>
            <a:ext cx="7570195" cy="4822232"/>
          </a:xfrm>
          <a:prstGeom prst="rect">
            <a:avLst/>
          </a:prstGeom>
        </p:spPr>
      </p:pic>
      <p:sp>
        <p:nvSpPr>
          <p:cNvPr id="9" name="Rectangle 8">
            <a:extLst>
              <a:ext uri="{FF2B5EF4-FFF2-40B4-BE49-F238E27FC236}">
                <a16:creationId xmlns:a16="http://schemas.microsoft.com/office/drawing/2014/main" id="{F1FFFBA6-6DEF-3B6C-74B6-C90013EF06CD}"/>
              </a:ext>
            </a:extLst>
          </p:cNvPr>
          <p:cNvSpPr/>
          <p:nvPr/>
        </p:nvSpPr>
        <p:spPr>
          <a:xfrm>
            <a:off x="4483100" y="5626100"/>
            <a:ext cx="1752600" cy="234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0AD8374E-0595-D3A5-7DC9-8201C07ED85A}"/>
              </a:ext>
            </a:extLst>
          </p:cNvPr>
          <p:cNvSpPr/>
          <p:nvPr/>
        </p:nvSpPr>
        <p:spPr>
          <a:xfrm>
            <a:off x="10210800" y="5718928"/>
            <a:ext cx="1752600" cy="234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52417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A5CF37-0F25-A95C-6A04-7DB32B5344AC}"/>
              </a:ext>
            </a:extLst>
          </p:cNvPr>
          <p:cNvSpPr>
            <a:spLocks noGrp="1"/>
          </p:cNvSpPr>
          <p:nvPr>
            <p:ph type="title"/>
          </p:nvPr>
        </p:nvSpPr>
        <p:spPr/>
        <p:txBody>
          <a:bodyPr/>
          <a:lstStyle/>
          <a:p>
            <a:r>
              <a:rPr lang="da-DK" dirty="0"/>
              <a:t>3.4 – </a:t>
            </a:r>
            <a:r>
              <a:rPr lang="en-AU" dirty="0"/>
              <a:t>Exercise</a:t>
            </a:r>
            <a:r>
              <a:rPr lang="da-DK" dirty="0"/>
              <a:t> </a:t>
            </a:r>
          </a:p>
        </p:txBody>
      </p:sp>
      <p:graphicFrame>
        <p:nvGraphicFramePr>
          <p:cNvPr id="10" name="Table 9">
            <a:extLst>
              <a:ext uri="{FF2B5EF4-FFF2-40B4-BE49-F238E27FC236}">
                <a16:creationId xmlns:a16="http://schemas.microsoft.com/office/drawing/2014/main" id="{63E3E8F6-7540-95AF-20ED-28EB3BDD68A5}"/>
              </a:ext>
            </a:extLst>
          </p:cNvPr>
          <p:cNvGraphicFramePr>
            <a:graphicFrameLocks noGrp="1"/>
          </p:cNvGraphicFramePr>
          <p:nvPr>
            <p:extLst>
              <p:ext uri="{D42A27DB-BD31-4B8C-83A1-F6EECF244321}">
                <p14:modId xmlns:p14="http://schemas.microsoft.com/office/powerpoint/2010/main" val="4045695717"/>
              </p:ext>
            </p:extLst>
          </p:nvPr>
        </p:nvGraphicFramePr>
        <p:xfrm>
          <a:off x="8786647" y="1114097"/>
          <a:ext cx="3079532" cy="2092535"/>
        </p:xfrm>
        <a:graphic>
          <a:graphicData uri="http://schemas.openxmlformats.org/drawingml/2006/table">
            <a:tbl>
              <a:tblPr firstRow="1" firstCol="1" bandRow="1">
                <a:tableStyleId>{5C22544A-7EE6-4342-B048-85BDC9FD1C3A}</a:tableStyleId>
              </a:tblPr>
              <a:tblGrid>
                <a:gridCol w="1539766">
                  <a:extLst>
                    <a:ext uri="{9D8B030D-6E8A-4147-A177-3AD203B41FA5}">
                      <a16:colId xmlns:a16="http://schemas.microsoft.com/office/drawing/2014/main" val="484920370"/>
                    </a:ext>
                  </a:extLst>
                </a:gridCol>
                <a:gridCol w="1539766">
                  <a:extLst>
                    <a:ext uri="{9D8B030D-6E8A-4147-A177-3AD203B41FA5}">
                      <a16:colId xmlns:a16="http://schemas.microsoft.com/office/drawing/2014/main" val="1803319569"/>
                    </a:ext>
                  </a:extLst>
                </a:gridCol>
              </a:tblGrid>
              <a:tr h="313874">
                <a:tc>
                  <a:txBody>
                    <a:bodyPr/>
                    <a:lstStyle/>
                    <a:p>
                      <a:pPr marL="0" marR="0">
                        <a:lnSpc>
                          <a:spcPct val="107000"/>
                        </a:lnSpc>
                        <a:spcBef>
                          <a:spcPts val="0"/>
                        </a:spcBef>
                        <a:spcAft>
                          <a:spcPts val="0"/>
                        </a:spcAft>
                      </a:pPr>
                      <a:r>
                        <a:rPr lang="en-US" sz="1800">
                          <a:effectLst/>
                        </a:rPr>
                        <a:t>Address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Contents</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4289384"/>
                  </a:ext>
                </a:extLst>
              </a:tr>
              <a:tr h="299756">
                <a:tc>
                  <a:txBody>
                    <a:bodyPr/>
                    <a:lstStyle/>
                    <a:p>
                      <a:pPr marL="0" marR="0">
                        <a:lnSpc>
                          <a:spcPct val="107000"/>
                        </a:lnSpc>
                        <a:spcBef>
                          <a:spcPts val="0"/>
                        </a:spcBef>
                        <a:spcAft>
                          <a:spcPts val="0"/>
                        </a:spcAft>
                      </a:pPr>
                      <a:r>
                        <a:rPr lang="en-US" sz="1800" dirty="0">
                          <a:effectLst/>
                        </a:rPr>
                        <a:t>10001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11001101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85411631"/>
                  </a:ext>
                </a:extLst>
              </a:tr>
              <a:tr h="299756">
                <a:tc>
                  <a:txBody>
                    <a:bodyPr/>
                    <a:lstStyle/>
                    <a:p>
                      <a:pPr marL="0" marR="0">
                        <a:lnSpc>
                          <a:spcPct val="107000"/>
                        </a:lnSpc>
                        <a:spcBef>
                          <a:spcPts val="0"/>
                        </a:spcBef>
                        <a:spcAft>
                          <a:spcPts val="0"/>
                        </a:spcAft>
                      </a:pPr>
                      <a:r>
                        <a:rPr lang="en-US" sz="1800">
                          <a:effectLst/>
                        </a:rPr>
                        <a:t>10010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11110001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89850596"/>
                  </a:ext>
                </a:extLst>
              </a:tr>
              <a:tr h="293131">
                <a:tc>
                  <a:txBody>
                    <a:bodyPr/>
                    <a:lstStyle/>
                    <a:p>
                      <a:pPr marL="0" marR="0">
                        <a:lnSpc>
                          <a:spcPct val="107000"/>
                        </a:lnSpc>
                        <a:spcBef>
                          <a:spcPts val="0"/>
                        </a:spcBef>
                        <a:spcAft>
                          <a:spcPts val="0"/>
                        </a:spcAft>
                      </a:pPr>
                      <a:r>
                        <a:rPr lang="en-US" sz="1800">
                          <a:effectLst/>
                        </a:rPr>
                        <a:t>10011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10101111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12724607"/>
                  </a:ext>
                </a:extLst>
              </a:tr>
              <a:tr h="293131">
                <a:tc>
                  <a:txBody>
                    <a:bodyPr/>
                    <a:lstStyle/>
                    <a:p>
                      <a:pPr marL="0" marR="0">
                        <a:lnSpc>
                          <a:spcPct val="107000"/>
                        </a:lnSpc>
                        <a:spcBef>
                          <a:spcPts val="0"/>
                        </a:spcBef>
                        <a:spcAft>
                          <a:spcPts val="0"/>
                        </a:spcAft>
                      </a:pPr>
                      <a:r>
                        <a:rPr lang="en-US" sz="1800" dirty="0">
                          <a:effectLst/>
                        </a:rPr>
                        <a:t>10100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10000110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56233619"/>
                  </a:ext>
                </a:extLst>
              </a:tr>
              <a:tr h="299756">
                <a:tc>
                  <a:txBody>
                    <a:bodyPr/>
                    <a:lstStyle/>
                    <a:p>
                      <a:pPr marL="0" marR="0">
                        <a:lnSpc>
                          <a:spcPct val="107000"/>
                        </a:lnSpc>
                        <a:spcBef>
                          <a:spcPts val="0"/>
                        </a:spcBef>
                        <a:spcAft>
                          <a:spcPts val="0"/>
                        </a:spcAft>
                      </a:pPr>
                      <a:r>
                        <a:rPr lang="en-US" sz="1800">
                          <a:effectLst/>
                        </a:rPr>
                        <a:t>10101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a:effectLst/>
                        </a:rPr>
                        <a:t>00011001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36595646"/>
                  </a:ext>
                </a:extLst>
              </a:tr>
              <a:tr h="293131">
                <a:tc>
                  <a:txBody>
                    <a:bodyPr/>
                    <a:lstStyle/>
                    <a:p>
                      <a:pPr marL="0" marR="0">
                        <a:lnSpc>
                          <a:spcPct val="107000"/>
                        </a:lnSpc>
                        <a:spcBef>
                          <a:spcPts val="0"/>
                        </a:spcBef>
                        <a:spcAft>
                          <a:spcPts val="0"/>
                        </a:spcAft>
                      </a:pPr>
                      <a:r>
                        <a:rPr lang="en-US" sz="1800">
                          <a:effectLst/>
                        </a:rPr>
                        <a:t>10110</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10101100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02595773"/>
                  </a:ext>
                </a:extLst>
              </a:tr>
            </a:tbl>
          </a:graphicData>
        </a:graphic>
      </p:graphicFrame>
      <p:sp>
        <p:nvSpPr>
          <p:cNvPr id="11" name="Rectangle 2">
            <a:extLst>
              <a:ext uri="{FF2B5EF4-FFF2-40B4-BE49-F238E27FC236}">
                <a16:creationId xmlns:a16="http://schemas.microsoft.com/office/drawing/2014/main" id="{12649090-862A-776D-8490-2F18BA5F36E7}"/>
              </a:ext>
            </a:extLst>
          </p:cNvPr>
          <p:cNvSpPr>
            <a:spLocks noChangeArrowheads="1"/>
          </p:cNvSpPr>
          <p:nvPr/>
        </p:nvSpPr>
        <p:spPr bwMode="auto">
          <a:xfrm>
            <a:off x="168253" y="1073266"/>
            <a:ext cx="8385175" cy="266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790" tIns="152352"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The table below shows the memory from a von Neumann model counter. If the program counter contains </a:t>
            </a:r>
            <a:r>
              <a:rPr kumimoji="0" lang="en-US" altLang="en-US" i="0" u="none" strike="noStrike" cap="none" normalizeH="0" baseline="0" dirty="0">
                <a:ln>
                  <a:noFill/>
                </a:ln>
                <a:solidFill>
                  <a:srgbClr val="1A3B49"/>
                </a:solidFill>
                <a:effectLst/>
                <a:latin typeface="Courier New" panose="02070309020205020404" pitchFamily="49" charset="0"/>
                <a:ea typeface="Times New Roman" panose="02020603050405020304" pitchFamily="18" charset="0"/>
                <a:cs typeface="Times New Roman" panose="02020603050405020304" pitchFamily="18" charset="0"/>
              </a:rPr>
              <a:t>10010</a:t>
            </a:r>
            <a:r>
              <a:rPr kumimoji="0" lang="en-US" altLang="en-US"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 state the data that will be placed in </a:t>
            </a:r>
            <a:r>
              <a:rPr kumimoji="0" lang="en-US" altLang="en-US" i="1"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Memory Address register</a:t>
            </a:r>
            <a:r>
              <a:rPr kumimoji="0" lang="en-US" altLang="en-US"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 and in </a:t>
            </a:r>
            <a:r>
              <a:rPr kumimoji="0" lang="en-US" altLang="en-US" i="1"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Memory Data register</a:t>
            </a:r>
            <a:r>
              <a:rPr kumimoji="0" lang="en-US" altLang="en-US"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State the data that will be placed in Memory Address register?</a:t>
            </a:r>
            <a:endParaRPr kumimoji="0" lang="en-US" altLang="en-US" sz="1600" b="0" i="0" u="none" strike="noStrike" cap="none" normalizeH="0" baseline="0" dirty="0">
              <a:ln>
                <a:noFill/>
              </a:ln>
              <a:solidFill>
                <a:srgbClr val="1A3B4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Answer: </a:t>
            </a:r>
            <a:r>
              <a:rPr kumimoji="0" lang="en-US" altLang="en-US" sz="2000" b="1"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10010</a:t>
            </a:r>
            <a:endParaRPr kumimoji="0" lang="en-US" altLang="en-US" sz="1600" b="1" i="0" u="none" strike="noStrike" cap="none" normalizeH="0" baseline="0" dirty="0">
              <a:ln>
                <a:noFill/>
              </a:ln>
              <a:solidFill>
                <a:srgbClr val="1A3B49"/>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State the data that will be placed in Memory Data register </a:t>
            </a:r>
            <a:br>
              <a:rPr kumimoji="0" lang="en-US" altLang="en-US" sz="20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br>
            <a:r>
              <a:rPr kumimoji="0" lang="en-US" altLang="en-US" sz="20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Answer: </a:t>
            </a:r>
            <a:r>
              <a:rPr kumimoji="0" lang="en-US" altLang="en-US" sz="2000" b="1"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1110001</a:t>
            </a:r>
            <a:endParaRPr kumimoji="0" lang="en-US" altLang="en-US" sz="1600" b="1" i="0" u="none" strike="noStrike" cap="none" normalizeH="0" baseline="0" dirty="0">
              <a:ln>
                <a:noFill/>
              </a:ln>
              <a:solidFill>
                <a:srgbClr val="1A3B49"/>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1A3B49"/>
              </a:solidFill>
              <a:effectLst/>
              <a:latin typeface="Arial" panose="020B0604020202020204" pitchFamily="34" charset="0"/>
            </a:endParaRPr>
          </a:p>
        </p:txBody>
      </p:sp>
      <p:sp>
        <p:nvSpPr>
          <p:cNvPr id="13" name="TextBox 12">
            <a:extLst>
              <a:ext uri="{FF2B5EF4-FFF2-40B4-BE49-F238E27FC236}">
                <a16:creationId xmlns:a16="http://schemas.microsoft.com/office/drawing/2014/main" id="{DEAD3C2A-EB3E-0728-0AA8-32781B9AF720}"/>
              </a:ext>
            </a:extLst>
          </p:cNvPr>
          <p:cNvSpPr txBox="1"/>
          <p:nvPr/>
        </p:nvSpPr>
        <p:spPr>
          <a:xfrm>
            <a:off x="1665889" y="3651369"/>
            <a:ext cx="8860221"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The program counter (PC) holds the address of the next instruction to be fetched from memory.</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The binary value </a:t>
            </a:r>
            <a:r>
              <a:rPr kumimoji="0" lang="en-US" altLang="en-US" sz="1800" b="0"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10010</a:t>
            </a:r>
            <a:r>
              <a:rPr lang="en-US" b="0" i="0" dirty="0">
                <a:solidFill>
                  <a:srgbClr val="1A3B49"/>
                </a:solidFill>
                <a:effectLst/>
                <a:highlight>
                  <a:srgbClr val="FFFFFF"/>
                </a:highlight>
                <a:latin typeface="Söhne"/>
              </a:rPr>
              <a:t> from the PC indicates the address in memory from which data or instruction needs to be fetched.</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The Memory Address Register (MAR) holds this address, so it would also contain </a:t>
            </a:r>
            <a:r>
              <a:rPr lang="en-US" b="1" i="0" dirty="0">
                <a:solidFill>
                  <a:srgbClr val="1A3B49"/>
                </a:solidFill>
                <a:effectLst/>
                <a:highlight>
                  <a:srgbClr val="FFFFFF"/>
                </a:highlight>
                <a:latin typeface="Söhne"/>
              </a:rPr>
              <a:t>10010</a:t>
            </a:r>
            <a:r>
              <a:rPr lang="en-US" b="0" i="0" dirty="0">
                <a:solidFill>
                  <a:srgbClr val="1A3B49"/>
                </a:solidFill>
                <a:effectLst/>
                <a:highlight>
                  <a:srgbClr val="FFFFFF"/>
                </a:highlight>
                <a:latin typeface="Söhne"/>
              </a:rPr>
              <a:t>.</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The Memory Data Register (MDR) holds the actual data or instruction fetched from the memory location pointed to by the MAR.</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The data located at the memory address is </a:t>
            </a:r>
            <a:r>
              <a:rPr kumimoji="0" lang="en-US" altLang="en-US" sz="1800" b="1" i="0" u="none" strike="noStrike" cap="none" normalizeH="0" baseline="0" dirty="0">
                <a:ln>
                  <a:noFill/>
                </a:ln>
                <a:solidFill>
                  <a:srgbClr val="1A3B49"/>
                </a:solidFill>
                <a:effectLst/>
                <a:latin typeface="Calibri" panose="020F0502020204030204" pitchFamily="34" charset="0"/>
                <a:ea typeface="Calibri" panose="020F0502020204030204" pitchFamily="34" charset="0"/>
                <a:cs typeface="Arial" panose="020B0604020202020204" pitchFamily="34" charset="0"/>
              </a:rPr>
              <a:t>1110001</a:t>
            </a:r>
            <a:r>
              <a:rPr lang="en-US" b="0" i="0" dirty="0">
                <a:solidFill>
                  <a:srgbClr val="1A3B49"/>
                </a:solidFill>
                <a:effectLst/>
                <a:highlight>
                  <a:srgbClr val="FFFFFF"/>
                </a:highlight>
                <a:latin typeface="Söhne"/>
              </a:rPr>
              <a:t>, which the MDR will hold.</a:t>
            </a:r>
          </a:p>
        </p:txBody>
      </p:sp>
    </p:spTree>
    <p:extLst>
      <p:ext uri="{BB962C8B-B14F-4D97-AF65-F5344CB8AC3E}">
        <p14:creationId xmlns:p14="http://schemas.microsoft.com/office/powerpoint/2010/main" val="379456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32F35-4B98-85A2-33CB-D5D8AFD74FD1}"/>
              </a:ext>
            </a:extLst>
          </p:cNvPr>
          <p:cNvSpPr>
            <a:spLocks noGrp="1"/>
          </p:cNvSpPr>
          <p:nvPr>
            <p:ph type="title"/>
          </p:nvPr>
        </p:nvSpPr>
        <p:spPr/>
        <p:txBody>
          <a:bodyPr/>
          <a:lstStyle/>
          <a:p>
            <a:r>
              <a:rPr lang="da-DK" dirty="0">
                <a:highlight>
                  <a:srgbClr val="1A3B49"/>
                </a:highlight>
              </a:rPr>
              <a:t>1- </a:t>
            </a:r>
            <a:r>
              <a:rPr lang="en-US" b="0" i="0" dirty="0">
                <a:effectLst/>
                <a:highlight>
                  <a:srgbClr val="1A3B49"/>
                </a:highlight>
                <a:latin typeface="Söhne"/>
              </a:rPr>
              <a:t>The Foundation: Bits</a:t>
            </a:r>
            <a:endParaRPr lang="da-DK" dirty="0">
              <a:highlight>
                <a:srgbClr val="1A3B49"/>
              </a:highlight>
            </a:endParaRPr>
          </a:p>
        </p:txBody>
      </p:sp>
      <p:pic>
        <p:nvPicPr>
          <p:cNvPr id="1026" name="Picture 2" descr="binary numbers bits">
            <a:extLst>
              <a:ext uri="{FF2B5EF4-FFF2-40B4-BE49-F238E27FC236}">
                <a16:creationId xmlns:a16="http://schemas.microsoft.com/office/drawing/2014/main" id="{3EB27351-A44B-0ED1-DB9D-F7BF280E4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90" y="1077934"/>
            <a:ext cx="55372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CD43F2-68F5-4FEB-DBF7-DF65DEA1904B}"/>
              </a:ext>
            </a:extLst>
          </p:cNvPr>
          <p:cNvPicPr>
            <a:picLocks noChangeAspect="1"/>
          </p:cNvPicPr>
          <p:nvPr/>
        </p:nvPicPr>
        <p:blipFill>
          <a:blip r:embed="rId3"/>
          <a:stretch>
            <a:fillRect/>
          </a:stretch>
        </p:blipFill>
        <p:spPr>
          <a:xfrm>
            <a:off x="7682629" y="1262847"/>
            <a:ext cx="3674846" cy="4398818"/>
          </a:xfrm>
          <a:prstGeom prst="rect">
            <a:avLst/>
          </a:prstGeom>
        </p:spPr>
      </p:pic>
      <p:pic>
        <p:nvPicPr>
          <p:cNvPr id="8" name="Picture 7">
            <a:extLst>
              <a:ext uri="{FF2B5EF4-FFF2-40B4-BE49-F238E27FC236}">
                <a16:creationId xmlns:a16="http://schemas.microsoft.com/office/drawing/2014/main" id="{1767B6B3-59CD-FEF9-F1C5-20D60F395EB2}"/>
              </a:ext>
            </a:extLst>
          </p:cNvPr>
          <p:cNvPicPr>
            <a:picLocks noChangeAspect="1"/>
          </p:cNvPicPr>
          <p:nvPr/>
        </p:nvPicPr>
        <p:blipFill>
          <a:blip r:embed="rId4"/>
          <a:stretch>
            <a:fillRect/>
          </a:stretch>
        </p:blipFill>
        <p:spPr>
          <a:xfrm>
            <a:off x="1350241" y="2648196"/>
            <a:ext cx="4956992" cy="3495471"/>
          </a:xfrm>
          <a:prstGeom prst="rect">
            <a:avLst/>
          </a:prstGeom>
        </p:spPr>
      </p:pic>
    </p:spTree>
    <p:extLst>
      <p:ext uri="{BB962C8B-B14F-4D97-AF65-F5344CB8AC3E}">
        <p14:creationId xmlns:p14="http://schemas.microsoft.com/office/powerpoint/2010/main" val="310579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CD34D0-0D26-23EE-2919-95BE4E96C93B}"/>
              </a:ext>
            </a:extLst>
          </p:cNvPr>
          <p:cNvSpPr>
            <a:spLocks noGrp="1"/>
          </p:cNvSpPr>
          <p:nvPr>
            <p:ph type="title"/>
          </p:nvPr>
        </p:nvSpPr>
        <p:spPr/>
        <p:txBody>
          <a:bodyPr/>
          <a:lstStyle/>
          <a:p>
            <a:r>
              <a:rPr lang="da-DK" dirty="0"/>
              <a:t>3.5 – </a:t>
            </a:r>
            <a:r>
              <a:rPr lang="da-DK" dirty="0" err="1"/>
              <a:t>Exercise</a:t>
            </a:r>
            <a:r>
              <a:rPr lang="da-DK" dirty="0"/>
              <a:t> </a:t>
            </a:r>
          </a:p>
        </p:txBody>
      </p:sp>
      <p:graphicFrame>
        <p:nvGraphicFramePr>
          <p:cNvPr id="5" name="Table 4">
            <a:extLst>
              <a:ext uri="{FF2B5EF4-FFF2-40B4-BE49-F238E27FC236}">
                <a16:creationId xmlns:a16="http://schemas.microsoft.com/office/drawing/2014/main" id="{89A246EA-F7C8-67E1-68A9-9D3B4A5B179F}"/>
              </a:ext>
            </a:extLst>
          </p:cNvPr>
          <p:cNvGraphicFramePr>
            <a:graphicFrameLocks noGrp="1"/>
          </p:cNvGraphicFramePr>
          <p:nvPr>
            <p:extLst>
              <p:ext uri="{D42A27DB-BD31-4B8C-83A1-F6EECF244321}">
                <p14:modId xmlns:p14="http://schemas.microsoft.com/office/powerpoint/2010/main" val="4234288957"/>
              </p:ext>
            </p:extLst>
          </p:nvPr>
        </p:nvGraphicFramePr>
        <p:xfrm>
          <a:off x="987972" y="2417653"/>
          <a:ext cx="10152994" cy="3361449"/>
        </p:xfrm>
        <a:graphic>
          <a:graphicData uri="http://schemas.openxmlformats.org/drawingml/2006/table">
            <a:tbl>
              <a:tblPr firstRow="1" firstCol="1">
                <a:tableStyleId>{5C22544A-7EE6-4342-B048-85BDC9FD1C3A}</a:tableStyleId>
              </a:tblPr>
              <a:tblGrid>
                <a:gridCol w="8464880">
                  <a:extLst>
                    <a:ext uri="{9D8B030D-6E8A-4147-A177-3AD203B41FA5}">
                      <a16:colId xmlns:a16="http://schemas.microsoft.com/office/drawing/2014/main" val="2293882222"/>
                    </a:ext>
                  </a:extLst>
                </a:gridCol>
                <a:gridCol w="1688114">
                  <a:extLst>
                    <a:ext uri="{9D8B030D-6E8A-4147-A177-3AD203B41FA5}">
                      <a16:colId xmlns:a16="http://schemas.microsoft.com/office/drawing/2014/main" val="2715449681"/>
                    </a:ext>
                  </a:extLst>
                </a:gridCol>
              </a:tblGrid>
              <a:tr h="718512">
                <a:tc>
                  <a:txBody>
                    <a:bodyPr/>
                    <a:lstStyle/>
                    <a:p>
                      <a:pPr marL="0" marR="0">
                        <a:lnSpc>
                          <a:spcPct val="107000"/>
                        </a:lnSpc>
                        <a:spcBef>
                          <a:spcPts val="0"/>
                        </a:spcBef>
                        <a:spcAft>
                          <a:spcPts val="0"/>
                        </a:spcAft>
                      </a:pPr>
                      <a:r>
                        <a:rPr lang="en-US" sz="1800" dirty="0">
                          <a:effectLst/>
                        </a:rPr>
                        <a:t>Stage</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dirty="0">
                          <a:effectLst/>
                        </a:rPr>
                        <a:t>Sequence number</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124608104"/>
                  </a:ext>
                </a:extLst>
              </a:tr>
              <a:tr h="718512">
                <a:tc>
                  <a:txBody>
                    <a:bodyPr/>
                    <a:lstStyle/>
                    <a:p>
                      <a:pPr marL="0" marR="0">
                        <a:lnSpc>
                          <a:spcPct val="107000"/>
                        </a:lnSpc>
                        <a:spcBef>
                          <a:spcPts val="0"/>
                        </a:spcBef>
                        <a:spcAft>
                          <a:spcPts val="0"/>
                        </a:spcAft>
                      </a:pPr>
                      <a:r>
                        <a:rPr lang="en-US" sz="1800" dirty="0">
                          <a:effectLst/>
                        </a:rPr>
                        <a:t>The instruction is then copied from the memory location contained in MAR (Memory address register) and is placed in the MDR (Memory data register)</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a:effectLst/>
                        </a:rPr>
                        <a:t>3</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3627304425"/>
                  </a:ext>
                </a:extLst>
              </a:tr>
              <a:tr h="384885">
                <a:tc>
                  <a:txBody>
                    <a:bodyPr/>
                    <a:lstStyle/>
                    <a:p>
                      <a:pPr marL="0" marR="0">
                        <a:lnSpc>
                          <a:spcPct val="107000"/>
                        </a:lnSpc>
                        <a:spcBef>
                          <a:spcPts val="0"/>
                        </a:spcBef>
                        <a:spcAft>
                          <a:spcPts val="0"/>
                        </a:spcAft>
                      </a:pPr>
                      <a:r>
                        <a:rPr lang="en-US" sz="1800" dirty="0">
                          <a:effectLst/>
                        </a:rPr>
                        <a:t>The instruction is finally decoded and is then executed </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a:effectLst/>
                        </a:rPr>
                        <a:t>6</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1128309781"/>
                  </a:ext>
                </a:extLst>
              </a:tr>
              <a:tr h="384885">
                <a:tc>
                  <a:txBody>
                    <a:bodyPr/>
                    <a:lstStyle/>
                    <a:p>
                      <a:pPr marL="0" marR="0">
                        <a:lnSpc>
                          <a:spcPct val="107000"/>
                        </a:lnSpc>
                        <a:spcBef>
                          <a:spcPts val="0"/>
                        </a:spcBef>
                        <a:spcAft>
                          <a:spcPts val="0"/>
                        </a:spcAft>
                      </a:pPr>
                      <a:r>
                        <a:rPr lang="en-US" sz="1800" dirty="0">
                          <a:effectLst/>
                        </a:rPr>
                        <a:t>The PC (program counter) contains the address of the next instruction to be fetched </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a:effectLst/>
                        </a:rPr>
                        <a:t>1</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1840134130"/>
                  </a:ext>
                </a:extLst>
              </a:tr>
              <a:tr h="384885">
                <a:tc>
                  <a:txBody>
                    <a:bodyPr/>
                    <a:lstStyle/>
                    <a:p>
                      <a:pPr marL="0" marR="0">
                        <a:lnSpc>
                          <a:spcPct val="107000"/>
                        </a:lnSpc>
                        <a:spcBef>
                          <a:spcPts val="0"/>
                        </a:spcBef>
                        <a:spcAft>
                          <a:spcPts val="0"/>
                        </a:spcAft>
                      </a:pPr>
                      <a:r>
                        <a:rPr lang="en-US" sz="1800" dirty="0">
                          <a:effectLst/>
                        </a:rPr>
                        <a:t>The entire instruction is then copied from MDR and placed in IR (Instruction Register)</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a:effectLst/>
                        </a:rPr>
                        <a:t>4</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2846401909"/>
                  </a:ext>
                </a:extLst>
              </a:tr>
              <a:tr h="384885">
                <a:tc>
                  <a:txBody>
                    <a:bodyPr/>
                    <a:lstStyle/>
                    <a:p>
                      <a:pPr marL="0" marR="0">
                        <a:lnSpc>
                          <a:spcPct val="107000"/>
                        </a:lnSpc>
                        <a:spcBef>
                          <a:spcPts val="0"/>
                        </a:spcBef>
                        <a:spcAft>
                          <a:spcPts val="0"/>
                        </a:spcAft>
                      </a:pPr>
                      <a:r>
                        <a:rPr lang="en-US" sz="1800">
                          <a:effectLst/>
                        </a:rPr>
                        <a:t>The address contain in PC is copied to MAR via address bus</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a:effectLst/>
                        </a:rPr>
                        <a:t>2</a:t>
                      </a:r>
                      <a:endParaRPr lang="en-US" sz="180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111092358"/>
                  </a:ext>
                </a:extLst>
              </a:tr>
              <a:tr h="384885">
                <a:tc>
                  <a:txBody>
                    <a:bodyPr/>
                    <a:lstStyle/>
                    <a:p>
                      <a:pPr marL="0" marR="0">
                        <a:lnSpc>
                          <a:spcPct val="107000"/>
                        </a:lnSpc>
                        <a:spcBef>
                          <a:spcPts val="0"/>
                        </a:spcBef>
                        <a:spcAft>
                          <a:spcPts val="0"/>
                        </a:spcAft>
                      </a:pPr>
                      <a:r>
                        <a:rPr lang="en-US" sz="1800" dirty="0">
                          <a:effectLst/>
                        </a:rPr>
                        <a:t>The address part of the instruction, if any, is placed to MAR </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tc>
                  <a:txBody>
                    <a:bodyPr/>
                    <a:lstStyle/>
                    <a:p>
                      <a:pPr marL="0" marR="0" algn="ctr">
                        <a:lnSpc>
                          <a:spcPct val="107000"/>
                        </a:lnSpc>
                        <a:spcBef>
                          <a:spcPts val="0"/>
                        </a:spcBef>
                        <a:spcAft>
                          <a:spcPts val="0"/>
                        </a:spcAft>
                      </a:pPr>
                      <a:r>
                        <a:rPr lang="en-US" sz="1800" dirty="0">
                          <a:effectLst/>
                        </a:rPr>
                        <a:t>5</a:t>
                      </a: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17780" marB="17780"/>
                </a:tc>
                <a:extLst>
                  <a:ext uri="{0D108BD9-81ED-4DB2-BD59-A6C34878D82A}">
                    <a16:rowId xmlns:a16="http://schemas.microsoft.com/office/drawing/2014/main" val="710436328"/>
                  </a:ext>
                </a:extLst>
              </a:tr>
            </a:tbl>
          </a:graphicData>
        </a:graphic>
      </p:graphicFrame>
      <p:sp>
        <p:nvSpPr>
          <p:cNvPr id="6" name="Rectangle 1">
            <a:extLst>
              <a:ext uri="{FF2B5EF4-FFF2-40B4-BE49-F238E27FC236}">
                <a16:creationId xmlns:a16="http://schemas.microsoft.com/office/drawing/2014/main" id="{B55A8012-FF46-30FA-93C1-E8B4BB2BFE54}"/>
              </a:ext>
            </a:extLst>
          </p:cNvPr>
          <p:cNvSpPr>
            <a:spLocks noChangeArrowheads="1"/>
          </p:cNvSpPr>
          <p:nvPr/>
        </p:nvSpPr>
        <p:spPr bwMode="auto">
          <a:xfrm>
            <a:off x="317500" y="1078899"/>
            <a:ext cx="10720387" cy="133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6941" tIns="152352"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The six Stages in von Neumann cycle are shown in table below. </a:t>
            </a:r>
            <a:br>
              <a:rPr kumimoji="0" lang="en-US" altLang="en-US" sz="2400" b="1"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br>
            <a:r>
              <a:rPr kumimoji="0" lang="en-US" altLang="en-US" sz="2400" b="1"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Put each stage in correct sequence by writing the numbers 1 to 6 in the right column.</a:t>
            </a:r>
          </a:p>
        </p:txBody>
      </p:sp>
    </p:spTree>
    <p:extLst>
      <p:ext uri="{BB962C8B-B14F-4D97-AF65-F5344CB8AC3E}">
        <p14:creationId xmlns:p14="http://schemas.microsoft.com/office/powerpoint/2010/main" val="158198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CD34D0-0D26-23EE-2919-95BE4E96C93B}"/>
              </a:ext>
            </a:extLst>
          </p:cNvPr>
          <p:cNvSpPr>
            <a:spLocks noGrp="1"/>
          </p:cNvSpPr>
          <p:nvPr>
            <p:ph type="title"/>
          </p:nvPr>
        </p:nvSpPr>
        <p:spPr/>
        <p:txBody>
          <a:bodyPr/>
          <a:lstStyle/>
          <a:p>
            <a:r>
              <a:rPr lang="da-DK" dirty="0"/>
              <a:t>3.5 – </a:t>
            </a:r>
            <a:r>
              <a:rPr lang="da-DK" dirty="0" err="1"/>
              <a:t>Exercise</a:t>
            </a:r>
            <a:r>
              <a:rPr lang="da-DK" dirty="0"/>
              <a:t> </a:t>
            </a:r>
          </a:p>
        </p:txBody>
      </p:sp>
      <p:pic>
        <p:nvPicPr>
          <p:cNvPr id="30722" name="Picture 2">
            <a:extLst>
              <a:ext uri="{FF2B5EF4-FFF2-40B4-BE49-F238E27FC236}">
                <a16:creationId xmlns:a16="http://schemas.microsoft.com/office/drawing/2014/main" id="{8CF44FC1-65C1-0F22-A8B3-4B9D5E9B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940" y="1170384"/>
            <a:ext cx="7023100" cy="489364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246A94F-FA20-6065-E2FE-8734B3F179D2}"/>
              </a:ext>
            </a:extLst>
          </p:cNvPr>
          <p:cNvSpPr>
            <a:spLocks noGrp="1" noChangeArrowheads="1"/>
          </p:cNvSpPr>
          <p:nvPr>
            <p:ph idx="1"/>
          </p:nvPr>
        </p:nvSpPr>
        <p:spPr>
          <a:xfrm>
            <a:off x="451944" y="1772088"/>
            <a:ext cx="4033838" cy="2965450"/>
          </a:xfrm>
        </p:spPr>
        <p:txBody>
          <a:bodyPr/>
          <a:lstStyle/>
          <a:p>
            <a:pPr lvl="1"/>
            <a:r>
              <a:rPr lang="en-US" altLang="en-US" sz="2600" dirty="0">
                <a:solidFill>
                  <a:srgbClr val="00B050"/>
                </a:solidFill>
                <a:latin typeface="Courier" pitchFamily="2" charset="0"/>
                <a:ea typeface="Courier" pitchFamily="2" charset="0"/>
                <a:cs typeface="Courier" pitchFamily="2" charset="0"/>
              </a:rPr>
              <a:t>FETCH</a:t>
            </a:r>
          </a:p>
          <a:p>
            <a:pPr lvl="1"/>
            <a:r>
              <a:rPr lang="en-US" altLang="en-US" sz="2600" dirty="0">
                <a:solidFill>
                  <a:srgbClr val="00B050"/>
                </a:solidFill>
                <a:latin typeface="Courier" pitchFamily="2" charset="0"/>
                <a:ea typeface="Courier" pitchFamily="2" charset="0"/>
                <a:cs typeface="Courier" pitchFamily="2" charset="0"/>
              </a:rPr>
              <a:t>DECODE</a:t>
            </a:r>
          </a:p>
          <a:p>
            <a:pPr lvl="1"/>
            <a:r>
              <a:rPr lang="en-US" altLang="en-US" sz="2600" dirty="0">
                <a:solidFill>
                  <a:srgbClr val="00B050"/>
                </a:solidFill>
                <a:latin typeface="Courier" pitchFamily="2" charset="0"/>
                <a:ea typeface="Courier" pitchFamily="2" charset="0"/>
                <a:cs typeface="Courier" pitchFamily="2" charset="0"/>
              </a:rPr>
              <a:t>EVALUATE ADDRESS</a:t>
            </a:r>
          </a:p>
          <a:p>
            <a:pPr lvl="1"/>
            <a:r>
              <a:rPr lang="en-US" altLang="en-US" sz="2600" dirty="0">
                <a:solidFill>
                  <a:srgbClr val="00B050"/>
                </a:solidFill>
                <a:latin typeface="Courier" pitchFamily="2" charset="0"/>
                <a:ea typeface="Courier" pitchFamily="2" charset="0"/>
                <a:cs typeface="Courier" pitchFamily="2" charset="0"/>
              </a:rPr>
              <a:t>FETCH OPERANDS</a:t>
            </a:r>
          </a:p>
          <a:p>
            <a:pPr lvl="1"/>
            <a:r>
              <a:rPr lang="en-US" altLang="en-US" sz="2600" dirty="0">
                <a:solidFill>
                  <a:srgbClr val="00B050"/>
                </a:solidFill>
                <a:latin typeface="Courier" pitchFamily="2" charset="0"/>
                <a:ea typeface="Courier" pitchFamily="2" charset="0"/>
                <a:cs typeface="Courier" pitchFamily="2" charset="0"/>
              </a:rPr>
              <a:t>EXECUTE</a:t>
            </a:r>
          </a:p>
          <a:p>
            <a:pPr lvl="1"/>
            <a:r>
              <a:rPr lang="en-US" altLang="en-US" sz="2600" dirty="0">
                <a:solidFill>
                  <a:srgbClr val="00B050"/>
                </a:solidFill>
                <a:latin typeface="Courier" pitchFamily="2" charset="0"/>
                <a:ea typeface="Courier" pitchFamily="2" charset="0"/>
                <a:cs typeface="Courier" pitchFamily="2" charset="0"/>
              </a:rPr>
              <a:t>STORE RESULT</a:t>
            </a:r>
          </a:p>
        </p:txBody>
      </p:sp>
      <p:sp>
        <p:nvSpPr>
          <p:cNvPr id="11" name="Curved Left Arrow 10">
            <a:extLst>
              <a:ext uri="{FF2B5EF4-FFF2-40B4-BE49-F238E27FC236}">
                <a16:creationId xmlns:a16="http://schemas.microsoft.com/office/drawing/2014/main" id="{2835314C-D92B-5B09-325B-44665EFD7185}"/>
              </a:ext>
            </a:extLst>
          </p:cNvPr>
          <p:cNvSpPr/>
          <p:nvPr/>
        </p:nvSpPr>
        <p:spPr>
          <a:xfrm rot="11030375">
            <a:off x="86935" y="1793640"/>
            <a:ext cx="731520" cy="2620975"/>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solidFill>
                <a:schemeClr val="tx1"/>
              </a:solidFill>
            </a:endParaRPr>
          </a:p>
        </p:txBody>
      </p:sp>
    </p:spTree>
    <p:extLst>
      <p:ext uri="{BB962C8B-B14F-4D97-AF65-F5344CB8AC3E}">
        <p14:creationId xmlns:p14="http://schemas.microsoft.com/office/powerpoint/2010/main" val="224998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566BD-7287-CD84-2333-096A5C7D7EB0}"/>
              </a:ext>
            </a:extLst>
          </p:cNvPr>
          <p:cNvSpPr>
            <a:spLocks noGrp="1"/>
          </p:cNvSpPr>
          <p:nvPr>
            <p:ph type="title"/>
          </p:nvPr>
        </p:nvSpPr>
        <p:spPr/>
        <p:txBody>
          <a:bodyPr/>
          <a:lstStyle/>
          <a:p>
            <a:r>
              <a:rPr lang="da-DK" dirty="0"/>
              <a:t>4 – LC-3 </a:t>
            </a:r>
            <a:r>
              <a:rPr lang="da-DK" dirty="0" err="1"/>
              <a:t>assembly</a:t>
            </a:r>
            <a:endParaRPr lang="da-DK" dirty="0"/>
          </a:p>
        </p:txBody>
      </p:sp>
      <p:sp>
        <p:nvSpPr>
          <p:cNvPr id="6" name="TextBox 5">
            <a:extLst>
              <a:ext uri="{FF2B5EF4-FFF2-40B4-BE49-F238E27FC236}">
                <a16:creationId xmlns:a16="http://schemas.microsoft.com/office/drawing/2014/main" id="{D4530E7E-6737-C6C9-B34C-BB5EEF6FD9D5}"/>
              </a:ext>
            </a:extLst>
          </p:cNvPr>
          <p:cNvSpPr txBox="1"/>
          <p:nvPr/>
        </p:nvSpPr>
        <p:spPr>
          <a:xfrm>
            <a:off x="317500" y="1052433"/>
            <a:ext cx="7281479" cy="3724096"/>
          </a:xfrm>
          <a:prstGeom prst="rect">
            <a:avLst/>
          </a:prstGeom>
          <a:noFill/>
        </p:spPr>
        <p:txBody>
          <a:bodyPr wrap="square">
            <a:spAutoFit/>
          </a:bodyPr>
          <a:lstStyle/>
          <a:p>
            <a:r>
              <a:rPr lang="en-US" altLang="en-US" dirty="0">
                <a:ea typeface="ＭＳ Ｐゴシック" panose="020B0600070205080204" pitchFamily="34" charset="-128"/>
              </a:rPr>
              <a:t>Addition</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pPr lvl="1"/>
            <a:endParaRPr lang="en-US" altLang="en-US" dirty="0">
              <a:solidFill>
                <a:srgbClr val="0432FF"/>
              </a:solidFill>
              <a:ea typeface="ＭＳ Ｐゴシック" panose="020B0600070205080204" pitchFamily="34" charset="-128"/>
            </a:endParaRPr>
          </a:p>
          <a:p>
            <a:pPr lvl="1"/>
            <a:endParaRPr lang="en-US" altLang="en-US" dirty="0">
              <a:solidFill>
                <a:srgbClr val="0432FF"/>
              </a:solidFill>
              <a:ea typeface="ＭＳ Ｐゴシック" panose="020B0600070205080204" pitchFamily="34" charset="-128"/>
            </a:endParaRPr>
          </a:p>
          <a:p>
            <a:pPr lvl="1"/>
            <a:r>
              <a:rPr lang="en-US" altLang="en-US" dirty="0">
                <a:solidFill>
                  <a:srgbClr val="0432FF"/>
                </a:solidFill>
                <a:ea typeface="ＭＳ Ｐゴシック" panose="020B0600070205080204" pitchFamily="34" charset="-128"/>
              </a:rPr>
              <a:t>add</a:t>
            </a:r>
            <a:r>
              <a:rPr lang="en-US" altLang="en-US" dirty="0">
                <a:ea typeface="ＭＳ Ｐゴシック" panose="020B0600070205080204" pitchFamily="34" charset="-128"/>
              </a:rPr>
              <a:t>: mnemonic to indicate the operation to perform</a:t>
            </a:r>
          </a:p>
          <a:p>
            <a:pPr lvl="1"/>
            <a:endParaRPr lang="en-US" altLang="en-US" dirty="0">
              <a:ea typeface="ＭＳ Ｐゴシック" panose="020B0600070205080204" pitchFamily="34" charset="-128"/>
            </a:endParaRPr>
          </a:p>
          <a:p>
            <a:pPr lvl="1"/>
            <a:r>
              <a:rPr lang="en-US" altLang="en-US" dirty="0">
                <a:solidFill>
                  <a:srgbClr val="0432FF"/>
                </a:solidFill>
                <a:ea typeface="ＭＳ Ｐゴシック" panose="020B0600070205080204" pitchFamily="34" charset="-128"/>
              </a:rPr>
              <a:t>b</a:t>
            </a:r>
            <a:r>
              <a:rPr lang="en-US" altLang="en-US" dirty="0">
                <a:ea typeface="ＭＳ Ｐゴシック" panose="020B0600070205080204" pitchFamily="34" charset="-128"/>
              </a:rPr>
              <a:t>, </a:t>
            </a:r>
            <a:r>
              <a:rPr lang="en-US" altLang="en-US" dirty="0">
                <a:solidFill>
                  <a:srgbClr val="0432FF"/>
                </a:solidFill>
                <a:ea typeface="ＭＳ Ｐゴシック" panose="020B0600070205080204" pitchFamily="34" charset="-128"/>
              </a:rPr>
              <a:t>c</a:t>
            </a:r>
            <a:r>
              <a:rPr lang="en-US" altLang="en-US" dirty="0">
                <a:ea typeface="ＭＳ Ｐゴシック" panose="020B0600070205080204" pitchFamily="34" charset="-128"/>
              </a:rPr>
              <a:t>: </a:t>
            </a:r>
            <a:r>
              <a:rPr lang="en-US" altLang="en-US" dirty="0">
                <a:solidFill>
                  <a:srgbClr val="FF0000"/>
                </a:solidFill>
                <a:ea typeface="ＭＳ Ｐゴシック" panose="020B0600070205080204" pitchFamily="34" charset="-128"/>
              </a:rPr>
              <a:t>source operands</a:t>
            </a:r>
          </a:p>
          <a:p>
            <a:pPr lvl="1"/>
            <a:endParaRPr lang="en-US" altLang="en-US" dirty="0">
              <a:ea typeface="ＭＳ Ｐゴシック" panose="020B0600070205080204" pitchFamily="34" charset="-128"/>
            </a:endParaRPr>
          </a:p>
          <a:p>
            <a:pPr lvl="1"/>
            <a:r>
              <a:rPr lang="en-US" altLang="en-US" dirty="0">
                <a:solidFill>
                  <a:srgbClr val="0432FF"/>
                </a:solidFill>
                <a:ea typeface="ＭＳ Ｐゴシック" panose="020B0600070205080204" pitchFamily="34" charset="-128"/>
              </a:rPr>
              <a:t>a</a:t>
            </a:r>
            <a:r>
              <a:rPr lang="en-US" altLang="en-US" dirty="0">
                <a:ea typeface="ＭＳ Ｐゴシック" panose="020B0600070205080204" pitchFamily="34" charset="-128"/>
              </a:rPr>
              <a:t>: </a:t>
            </a:r>
            <a:r>
              <a:rPr lang="en-US" altLang="en-US" dirty="0">
                <a:solidFill>
                  <a:srgbClr val="FF0000"/>
                </a:solidFill>
                <a:ea typeface="ＭＳ Ｐゴシック" panose="020B0600070205080204" pitchFamily="34" charset="-128"/>
              </a:rPr>
              <a:t>destination operand</a:t>
            </a:r>
          </a:p>
          <a:p>
            <a:pPr lvl="1"/>
            <a:endParaRPr lang="en-US" altLang="en-US" dirty="0">
              <a:ea typeface="ＭＳ Ｐゴシック" panose="020B0600070205080204" pitchFamily="34" charset="-128"/>
            </a:endParaRPr>
          </a:p>
          <a:p>
            <a:pPr lvl="1"/>
            <a:r>
              <a:rPr lang="en-US" altLang="en-US" sz="2000" dirty="0">
                <a:solidFill>
                  <a:srgbClr val="00B050"/>
                </a:solidFill>
                <a:ea typeface="ＭＳ Ｐゴシック" panose="020B0600070205080204" pitchFamily="34" charset="-128"/>
              </a:rPr>
              <a:t>a ← b + c</a:t>
            </a:r>
            <a:endParaRPr lang="en-US" altLang="en-US" dirty="0">
              <a:ea typeface="ＭＳ Ｐゴシック" panose="020B0600070205080204" pitchFamily="34" charset="-128"/>
            </a:endParaRPr>
          </a:p>
        </p:txBody>
      </p:sp>
      <p:sp>
        <p:nvSpPr>
          <p:cNvPr id="7" name="Content Placeholder 4">
            <a:extLst>
              <a:ext uri="{FF2B5EF4-FFF2-40B4-BE49-F238E27FC236}">
                <a16:creationId xmlns:a16="http://schemas.microsoft.com/office/drawing/2014/main" id="{A21F9959-8345-14BE-7E8E-4F2A769340F4}"/>
              </a:ext>
            </a:extLst>
          </p:cNvPr>
          <p:cNvSpPr txBox="1">
            <a:spLocks/>
          </p:cNvSpPr>
          <p:nvPr/>
        </p:nvSpPr>
        <p:spPr bwMode="auto">
          <a:xfrm>
            <a:off x="565150" y="1981200"/>
            <a:ext cx="3870325" cy="381000"/>
          </a:xfrm>
          <a:prstGeom prst="rect">
            <a:avLst/>
          </a:prstGeom>
          <a:solidFill>
            <a:schemeClr val="accent1">
              <a:lumMod val="20000"/>
              <a:lumOff val="80000"/>
            </a:schemeClr>
          </a:solidFill>
          <a:ln w="12700">
            <a:solidFill>
              <a:schemeClr val="accent1"/>
            </a:solidFill>
            <a:miter lim="800000"/>
            <a:headEnd/>
            <a:tailEnd/>
          </a:ln>
        </p:spPr>
        <p:txBody>
          <a:bodyPr/>
          <a:lstStyle>
            <a:defPPr>
              <a:defRPr lang="en-US"/>
            </a:defPPr>
            <a:lvl1pPr marL="0" indent="0">
              <a:spcBef>
                <a:spcPct val="20000"/>
              </a:spcBef>
              <a:buClr>
                <a:schemeClr val="accent1"/>
              </a:buClr>
              <a:buSzPct val="65000"/>
              <a:buFont typeface="Wingdings" charset="2"/>
              <a:buNone/>
              <a:defRPr sz="2000" kern="0">
                <a:latin typeface="Courier" charset="0"/>
                <a:ea typeface="Courier" charset="0"/>
                <a:cs typeface="Courier" charset="0"/>
              </a:defRPr>
            </a:lvl1pPr>
            <a:lvl2pPr marL="669925" indent="-325438">
              <a:spcBef>
                <a:spcPct val="20000"/>
              </a:spcBef>
              <a:buClr>
                <a:schemeClr val="accent2"/>
              </a:buClr>
              <a:buSzPct val="60000"/>
              <a:buFont typeface="Wingdings" charset="2"/>
              <a:buChar char="q"/>
              <a:defRPr sz="2200">
                <a:latin typeface="+mn-lt"/>
                <a:ea typeface="ＭＳ Ｐゴシック" pitchFamily="-106" charset="-128"/>
              </a:defRPr>
            </a:lvl2pPr>
            <a:lvl3pPr marL="1022350" indent="-350838">
              <a:spcBef>
                <a:spcPct val="20000"/>
              </a:spcBef>
              <a:buClr>
                <a:schemeClr val="accent1"/>
              </a:buClr>
              <a:buSzPct val="65000"/>
              <a:buFont typeface="Wingdings" charset="2"/>
              <a:buChar char="n"/>
              <a:defRPr sz="2000">
                <a:latin typeface="+mn-lt"/>
                <a:ea typeface="ＭＳ Ｐゴシック" pitchFamily="-106" charset="-128"/>
              </a:defRPr>
            </a:lvl3pPr>
            <a:lvl4pPr marL="1339850" indent="-315913">
              <a:spcBef>
                <a:spcPct val="20000"/>
              </a:spcBef>
              <a:buClr>
                <a:schemeClr val="accent2"/>
              </a:buClr>
              <a:buSzPct val="70000"/>
              <a:buFont typeface="Wingdings" charset="2"/>
              <a:buChar char="q"/>
              <a:defRPr>
                <a:latin typeface="+mn-lt"/>
                <a:ea typeface="ＭＳ Ｐゴシック" pitchFamily="-106" charset="-128"/>
              </a:defRPr>
            </a:lvl4pPr>
            <a:lvl5pPr marL="1681163" indent="-339725">
              <a:spcBef>
                <a:spcPct val="20000"/>
              </a:spcBef>
              <a:buClr>
                <a:schemeClr val="accent1"/>
              </a:buClr>
              <a:buSzPct val="75000"/>
              <a:buFont typeface="Wingdings" charset="2"/>
              <a:buChar char="§"/>
              <a:defRPr sz="1600">
                <a:latin typeface="+mn-lt"/>
                <a:ea typeface="ＭＳ Ｐゴシック" pitchFamily="-106" charset="-128"/>
              </a:defRPr>
            </a:lvl5pPr>
            <a:lvl6pPr marL="2138363" indent="-339725" fontAlgn="base">
              <a:spcBef>
                <a:spcPct val="20000"/>
              </a:spcBef>
              <a:spcAft>
                <a:spcPct val="0"/>
              </a:spcAft>
              <a:buClr>
                <a:schemeClr val="accent1"/>
              </a:buClr>
              <a:buSzPct val="75000"/>
              <a:buFont typeface="Wingdings" pitchFamily="2" charset="2"/>
              <a:buChar char="§"/>
              <a:defRPr sz="1600">
                <a:latin typeface="+mn-lt"/>
              </a:defRPr>
            </a:lvl6pPr>
            <a:lvl7pPr marL="2595563" indent="-339725" fontAlgn="base">
              <a:spcBef>
                <a:spcPct val="20000"/>
              </a:spcBef>
              <a:spcAft>
                <a:spcPct val="0"/>
              </a:spcAft>
              <a:buClr>
                <a:schemeClr val="accent1"/>
              </a:buClr>
              <a:buSzPct val="75000"/>
              <a:buFont typeface="Wingdings" pitchFamily="2" charset="2"/>
              <a:buChar char="§"/>
              <a:defRPr sz="1600">
                <a:latin typeface="+mn-lt"/>
              </a:defRPr>
            </a:lvl7pPr>
            <a:lvl8pPr marL="3052763" indent="-339725" fontAlgn="base">
              <a:spcBef>
                <a:spcPct val="20000"/>
              </a:spcBef>
              <a:spcAft>
                <a:spcPct val="0"/>
              </a:spcAft>
              <a:buClr>
                <a:schemeClr val="accent1"/>
              </a:buClr>
              <a:buSzPct val="75000"/>
              <a:buFont typeface="Wingdings" pitchFamily="2" charset="2"/>
              <a:buChar char="§"/>
              <a:defRPr sz="1600">
                <a:latin typeface="+mn-lt"/>
              </a:defRPr>
            </a:lvl8pPr>
            <a:lvl9pPr marL="3509963" indent="-339725" fontAlgn="base">
              <a:spcBef>
                <a:spcPct val="20000"/>
              </a:spcBef>
              <a:spcAft>
                <a:spcPct val="0"/>
              </a:spcAft>
              <a:buClr>
                <a:schemeClr val="accent1"/>
              </a:buClr>
              <a:buSzPct val="75000"/>
              <a:buFont typeface="Wingdings" pitchFamily="2" charset="2"/>
              <a:buChar char="§"/>
              <a:defRPr sz="1600">
                <a:latin typeface="+mn-lt"/>
              </a:defRPr>
            </a:lvl9pPr>
          </a:lstStyle>
          <a:p>
            <a:pPr>
              <a:defRPr/>
            </a:pPr>
            <a:r>
              <a:rPr lang="en-US" dirty="0"/>
              <a:t>a = b + c;</a:t>
            </a:r>
            <a:endParaRPr lang="de-CH" dirty="0"/>
          </a:p>
        </p:txBody>
      </p:sp>
      <p:sp>
        <p:nvSpPr>
          <p:cNvPr id="8" name="Content Placeholder 5">
            <a:extLst>
              <a:ext uri="{FF2B5EF4-FFF2-40B4-BE49-F238E27FC236}">
                <a16:creationId xmlns:a16="http://schemas.microsoft.com/office/drawing/2014/main" id="{96781C52-B877-65FE-B4CB-DDF1D11CAA5D}"/>
              </a:ext>
            </a:extLst>
          </p:cNvPr>
          <p:cNvSpPr txBox="1">
            <a:spLocks/>
          </p:cNvSpPr>
          <p:nvPr/>
        </p:nvSpPr>
        <p:spPr bwMode="auto">
          <a:xfrm>
            <a:off x="4740275" y="1981200"/>
            <a:ext cx="3870325" cy="381000"/>
          </a:xfrm>
          <a:prstGeom prst="rect">
            <a:avLst/>
          </a:prstGeom>
          <a:solidFill>
            <a:schemeClr val="accent1">
              <a:lumMod val="20000"/>
              <a:lumOff val="80000"/>
            </a:schemeClr>
          </a:solidFill>
          <a:ln w="12700">
            <a:solidFill>
              <a:schemeClr val="accent1"/>
            </a:solidFill>
            <a:miter lim="800000"/>
            <a:headEnd/>
            <a:tailEnd/>
          </a:ln>
        </p:spPr>
        <p:txBody>
          <a:bodyPr/>
          <a:lstStyle>
            <a:defPPr>
              <a:defRPr lang="en-US"/>
            </a:defPPr>
            <a:lvl1pPr marL="0" indent="0">
              <a:spcBef>
                <a:spcPct val="20000"/>
              </a:spcBef>
              <a:buClr>
                <a:schemeClr val="accent1"/>
              </a:buClr>
              <a:buSzPct val="65000"/>
              <a:buFont typeface="Wingdings" charset="2"/>
              <a:buNone/>
              <a:defRPr sz="2000" kern="0">
                <a:latin typeface="Courier" charset="0"/>
                <a:ea typeface="Courier" charset="0"/>
                <a:cs typeface="Courier" charset="0"/>
              </a:defRPr>
            </a:lvl1pPr>
            <a:lvl2pPr marL="669925" indent="-325438">
              <a:spcBef>
                <a:spcPct val="20000"/>
              </a:spcBef>
              <a:buClr>
                <a:schemeClr val="accent2"/>
              </a:buClr>
              <a:buSzPct val="60000"/>
              <a:buFont typeface="Wingdings" charset="2"/>
              <a:buChar char="q"/>
              <a:defRPr sz="2200">
                <a:latin typeface="+mn-lt"/>
                <a:ea typeface="ＭＳ Ｐゴシック" pitchFamily="-106" charset="-128"/>
              </a:defRPr>
            </a:lvl2pPr>
            <a:lvl3pPr marL="1022350" indent="-350838">
              <a:spcBef>
                <a:spcPct val="20000"/>
              </a:spcBef>
              <a:buClr>
                <a:schemeClr val="accent1"/>
              </a:buClr>
              <a:buSzPct val="65000"/>
              <a:buFont typeface="Wingdings" charset="2"/>
              <a:buChar char="n"/>
              <a:defRPr sz="2000">
                <a:latin typeface="+mn-lt"/>
                <a:ea typeface="ＭＳ Ｐゴシック" pitchFamily="-106" charset="-128"/>
              </a:defRPr>
            </a:lvl3pPr>
            <a:lvl4pPr marL="1339850" indent="-315913">
              <a:spcBef>
                <a:spcPct val="20000"/>
              </a:spcBef>
              <a:buClr>
                <a:schemeClr val="accent2"/>
              </a:buClr>
              <a:buSzPct val="70000"/>
              <a:buFont typeface="Wingdings" charset="2"/>
              <a:buChar char="q"/>
              <a:defRPr>
                <a:latin typeface="+mn-lt"/>
                <a:ea typeface="ＭＳ Ｐゴシック" pitchFamily="-106" charset="-128"/>
              </a:defRPr>
            </a:lvl4pPr>
            <a:lvl5pPr marL="1681163" indent="-339725">
              <a:spcBef>
                <a:spcPct val="20000"/>
              </a:spcBef>
              <a:buClr>
                <a:schemeClr val="accent1"/>
              </a:buClr>
              <a:buSzPct val="75000"/>
              <a:buFont typeface="Wingdings" charset="2"/>
              <a:buChar char="§"/>
              <a:defRPr sz="1600">
                <a:latin typeface="+mn-lt"/>
                <a:ea typeface="ＭＳ Ｐゴシック" pitchFamily="-106" charset="-128"/>
              </a:defRPr>
            </a:lvl5pPr>
            <a:lvl6pPr marL="2138363" indent="-339725" fontAlgn="base">
              <a:spcBef>
                <a:spcPct val="20000"/>
              </a:spcBef>
              <a:spcAft>
                <a:spcPct val="0"/>
              </a:spcAft>
              <a:buClr>
                <a:schemeClr val="accent1"/>
              </a:buClr>
              <a:buSzPct val="75000"/>
              <a:buFont typeface="Wingdings" pitchFamily="2" charset="2"/>
              <a:buChar char="§"/>
              <a:defRPr sz="1600">
                <a:latin typeface="+mn-lt"/>
              </a:defRPr>
            </a:lvl6pPr>
            <a:lvl7pPr marL="2595563" indent="-339725" fontAlgn="base">
              <a:spcBef>
                <a:spcPct val="20000"/>
              </a:spcBef>
              <a:spcAft>
                <a:spcPct val="0"/>
              </a:spcAft>
              <a:buClr>
                <a:schemeClr val="accent1"/>
              </a:buClr>
              <a:buSzPct val="75000"/>
              <a:buFont typeface="Wingdings" pitchFamily="2" charset="2"/>
              <a:buChar char="§"/>
              <a:defRPr sz="1600">
                <a:latin typeface="+mn-lt"/>
              </a:defRPr>
            </a:lvl7pPr>
            <a:lvl8pPr marL="3052763" indent="-339725" fontAlgn="base">
              <a:spcBef>
                <a:spcPct val="20000"/>
              </a:spcBef>
              <a:spcAft>
                <a:spcPct val="0"/>
              </a:spcAft>
              <a:buClr>
                <a:schemeClr val="accent1"/>
              </a:buClr>
              <a:buSzPct val="75000"/>
              <a:buFont typeface="Wingdings" pitchFamily="2" charset="2"/>
              <a:buChar char="§"/>
              <a:defRPr sz="1600">
                <a:latin typeface="+mn-lt"/>
              </a:defRPr>
            </a:lvl8pPr>
            <a:lvl9pPr marL="3509963" indent="-339725" fontAlgn="base">
              <a:spcBef>
                <a:spcPct val="20000"/>
              </a:spcBef>
              <a:spcAft>
                <a:spcPct val="0"/>
              </a:spcAft>
              <a:buClr>
                <a:schemeClr val="accent1"/>
              </a:buClr>
              <a:buSzPct val="75000"/>
              <a:buFont typeface="Wingdings" pitchFamily="2" charset="2"/>
              <a:buChar char="§"/>
              <a:defRPr sz="1600">
                <a:latin typeface="+mn-lt"/>
              </a:defRPr>
            </a:lvl9pPr>
          </a:lstStyle>
          <a:p>
            <a:pPr>
              <a:defRPr/>
            </a:pPr>
            <a:r>
              <a:rPr lang="de-CH" dirty="0" err="1"/>
              <a:t>add</a:t>
            </a:r>
            <a:r>
              <a:rPr lang="de-CH" dirty="0"/>
              <a:t> a, b, c</a:t>
            </a:r>
          </a:p>
        </p:txBody>
      </p:sp>
      <p:sp>
        <p:nvSpPr>
          <p:cNvPr id="9" name="Text Placeholder 7">
            <a:extLst>
              <a:ext uri="{FF2B5EF4-FFF2-40B4-BE49-F238E27FC236}">
                <a16:creationId xmlns:a16="http://schemas.microsoft.com/office/drawing/2014/main" id="{6C4388FE-078D-F908-F876-340F5F66BA0F}"/>
              </a:ext>
            </a:extLst>
          </p:cNvPr>
          <p:cNvSpPr txBox="1">
            <a:spLocks/>
          </p:cNvSpPr>
          <p:nvPr/>
        </p:nvSpPr>
        <p:spPr bwMode="auto">
          <a:xfrm>
            <a:off x="4740275" y="1524000"/>
            <a:ext cx="387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dirty="0"/>
              <a:t>Assembly</a:t>
            </a:r>
            <a:endParaRPr lang="de-CH" altLang="en-US" sz="2000" dirty="0"/>
          </a:p>
        </p:txBody>
      </p:sp>
      <p:sp>
        <p:nvSpPr>
          <p:cNvPr id="10" name="Text Placeholder 6">
            <a:extLst>
              <a:ext uri="{FF2B5EF4-FFF2-40B4-BE49-F238E27FC236}">
                <a16:creationId xmlns:a16="http://schemas.microsoft.com/office/drawing/2014/main" id="{34D33468-7BBC-DEA2-19B6-4547AF8BCBC9}"/>
              </a:ext>
            </a:extLst>
          </p:cNvPr>
          <p:cNvSpPr txBox="1">
            <a:spLocks/>
          </p:cNvSpPr>
          <p:nvPr/>
        </p:nvSpPr>
        <p:spPr bwMode="auto">
          <a:xfrm>
            <a:off x="565150" y="1524000"/>
            <a:ext cx="387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2000" dirty="0">
                <a:solidFill>
                  <a:srgbClr val="000000"/>
                </a:solidFill>
              </a:rPr>
              <a:t>High-level code</a:t>
            </a:r>
            <a:endParaRPr lang="de-CH" altLang="en-US" sz="2000" dirty="0">
              <a:solidFill>
                <a:srgbClr val="000000"/>
              </a:solidFill>
            </a:endParaRPr>
          </a:p>
        </p:txBody>
      </p:sp>
      <p:sp>
        <p:nvSpPr>
          <p:cNvPr id="12" name="TextBox 11">
            <a:extLst>
              <a:ext uri="{FF2B5EF4-FFF2-40B4-BE49-F238E27FC236}">
                <a16:creationId xmlns:a16="http://schemas.microsoft.com/office/drawing/2014/main" id="{4FA46C1B-25C0-B801-076A-E155A514CFD6}"/>
              </a:ext>
            </a:extLst>
          </p:cNvPr>
          <p:cNvSpPr txBox="1"/>
          <p:nvPr/>
        </p:nvSpPr>
        <p:spPr>
          <a:xfrm>
            <a:off x="6758152" y="2819400"/>
            <a:ext cx="6096000" cy="369332"/>
          </a:xfrm>
          <a:prstGeom prst="rect">
            <a:avLst/>
          </a:prstGeom>
          <a:noFill/>
        </p:spPr>
        <p:txBody>
          <a:bodyPr wrap="square">
            <a:spAutoFit/>
          </a:bodyPr>
          <a:lstStyle/>
          <a:p>
            <a:r>
              <a:rPr lang="en-US" altLang="en-US" dirty="0">
                <a:solidFill>
                  <a:srgbClr val="0432FF"/>
                </a:solidFill>
                <a:ea typeface="ＭＳ Ｐゴシック" panose="020B0600070205080204" pitchFamily="34" charset="-128"/>
              </a:rPr>
              <a:t>We map variables to registers</a:t>
            </a:r>
          </a:p>
        </p:txBody>
      </p:sp>
      <p:sp>
        <p:nvSpPr>
          <p:cNvPr id="13" name="Content Placeholder 5">
            <a:extLst>
              <a:ext uri="{FF2B5EF4-FFF2-40B4-BE49-F238E27FC236}">
                <a16:creationId xmlns:a16="http://schemas.microsoft.com/office/drawing/2014/main" id="{03919432-C485-481B-5783-AFFD4A7C8DAA}"/>
              </a:ext>
            </a:extLst>
          </p:cNvPr>
          <p:cNvSpPr txBox="1">
            <a:spLocks/>
          </p:cNvSpPr>
          <p:nvPr/>
        </p:nvSpPr>
        <p:spPr bwMode="auto">
          <a:xfrm>
            <a:off x="6758152" y="3765212"/>
            <a:ext cx="3870325" cy="1212850"/>
          </a:xfrm>
          <a:prstGeom prst="rect">
            <a:avLst/>
          </a:prstGeom>
          <a:solidFill>
            <a:schemeClr val="accent1">
              <a:lumMod val="20000"/>
              <a:lumOff val="80000"/>
            </a:schemeClr>
          </a:solidFill>
          <a:ln w="12700">
            <a:solidFill>
              <a:schemeClr val="accent1"/>
            </a:solidFill>
            <a:miter lim="800000"/>
            <a:headEnd/>
            <a:tailEnd/>
          </a:ln>
        </p:spPr>
        <p:txBody>
          <a:bodyPr/>
          <a:lstStyle>
            <a:defPPr>
              <a:defRPr lang="en-US"/>
            </a:defPPr>
            <a:lvl1pPr marL="0" indent="0">
              <a:spcBef>
                <a:spcPct val="20000"/>
              </a:spcBef>
              <a:buClr>
                <a:schemeClr val="accent1"/>
              </a:buClr>
              <a:buSzPct val="65000"/>
              <a:buFont typeface="Wingdings" charset="2"/>
              <a:buNone/>
              <a:defRPr sz="2000" kern="0">
                <a:latin typeface="Courier" charset="0"/>
                <a:ea typeface="Courier" charset="0"/>
                <a:cs typeface="Courier" charset="0"/>
              </a:defRPr>
            </a:lvl1pPr>
            <a:lvl2pPr marL="669925" indent="-325438">
              <a:spcBef>
                <a:spcPct val="20000"/>
              </a:spcBef>
              <a:buClr>
                <a:schemeClr val="accent2"/>
              </a:buClr>
              <a:buSzPct val="60000"/>
              <a:buFont typeface="Wingdings" charset="2"/>
              <a:buChar char="q"/>
              <a:defRPr sz="2200">
                <a:latin typeface="+mn-lt"/>
                <a:ea typeface="ＭＳ Ｐゴシック" pitchFamily="-106" charset="-128"/>
              </a:defRPr>
            </a:lvl2pPr>
            <a:lvl3pPr marL="1022350" indent="-350838">
              <a:spcBef>
                <a:spcPct val="20000"/>
              </a:spcBef>
              <a:buClr>
                <a:schemeClr val="accent1"/>
              </a:buClr>
              <a:buSzPct val="65000"/>
              <a:buFont typeface="Wingdings" charset="2"/>
              <a:buChar char="n"/>
              <a:defRPr sz="2000">
                <a:latin typeface="+mn-lt"/>
                <a:ea typeface="ＭＳ Ｐゴシック" pitchFamily="-106" charset="-128"/>
              </a:defRPr>
            </a:lvl3pPr>
            <a:lvl4pPr marL="1339850" indent="-315913">
              <a:spcBef>
                <a:spcPct val="20000"/>
              </a:spcBef>
              <a:buClr>
                <a:schemeClr val="accent2"/>
              </a:buClr>
              <a:buSzPct val="70000"/>
              <a:buFont typeface="Wingdings" charset="2"/>
              <a:buChar char="q"/>
              <a:defRPr>
                <a:latin typeface="+mn-lt"/>
                <a:ea typeface="ＭＳ Ｐゴシック" pitchFamily="-106" charset="-128"/>
              </a:defRPr>
            </a:lvl4pPr>
            <a:lvl5pPr marL="1681163" indent="-339725">
              <a:spcBef>
                <a:spcPct val="20000"/>
              </a:spcBef>
              <a:buClr>
                <a:schemeClr val="accent1"/>
              </a:buClr>
              <a:buSzPct val="75000"/>
              <a:buFont typeface="Wingdings" charset="2"/>
              <a:buChar char="§"/>
              <a:defRPr sz="1600">
                <a:latin typeface="+mn-lt"/>
                <a:ea typeface="ＭＳ Ｐゴシック" pitchFamily="-106" charset="-128"/>
              </a:defRPr>
            </a:lvl5pPr>
            <a:lvl6pPr marL="2138363" indent="-339725" fontAlgn="base">
              <a:spcBef>
                <a:spcPct val="20000"/>
              </a:spcBef>
              <a:spcAft>
                <a:spcPct val="0"/>
              </a:spcAft>
              <a:buClr>
                <a:schemeClr val="accent1"/>
              </a:buClr>
              <a:buSzPct val="75000"/>
              <a:buFont typeface="Wingdings" pitchFamily="2" charset="2"/>
              <a:buChar char="§"/>
              <a:defRPr sz="1600">
                <a:latin typeface="+mn-lt"/>
              </a:defRPr>
            </a:lvl6pPr>
            <a:lvl7pPr marL="2595563" indent="-339725" fontAlgn="base">
              <a:spcBef>
                <a:spcPct val="20000"/>
              </a:spcBef>
              <a:spcAft>
                <a:spcPct val="0"/>
              </a:spcAft>
              <a:buClr>
                <a:schemeClr val="accent1"/>
              </a:buClr>
              <a:buSzPct val="75000"/>
              <a:buFont typeface="Wingdings" pitchFamily="2" charset="2"/>
              <a:buChar char="§"/>
              <a:defRPr sz="1600">
                <a:latin typeface="+mn-lt"/>
              </a:defRPr>
            </a:lvl7pPr>
            <a:lvl8pPr marL="3052763" indent="-339725" fontAlgn="base">
              <a:spcBef>
                <a:spcPct val="20000"/>
              </a:spcBef>
              <a:spcAft>
                <a:spcPct val="0"/>
              </a:spcAft>
              <a:buClr>
                <a:schemeClr val="accent1"/>
              </a:buClr>
              <a:buSzPct val="75000"/>
              <a:buFont typeface="Wingdings" pitchFamily="2" charset="2"/>
              <a:buChar char="§"/>
              <a:defRPr sz="1600">
                <a:latin typeface="+mn-lt"/>
              </a:defRPr>
            </a:lvl8pPr>
            <a:lvl9pPr marL="3509963" indent="-339725" fontAlgn="base">
              <a:spcBef>
                <a:spcPct val="20000"/>
              </a:spcBef>
              <a:spcAft>
                <a:spcPct val="0"/>
              </a:spcAft>
              <a:buClr>
                <a:schemeClr val="accent1"/>
              </a:buClr>
              <a:buSzPct val="75000"/>
              <a:buFont typeface="Wingdings" pitchFamily="2" charset="2"/>
              <a:buChar char="§"/>
              <a:defRPr sz="1600">
                <a:latin typeface="+mn-lt"/>
              </a:defRPr>
            </a:lvl9pPr>
          </a:lstStyle>
          <a:p>
            <a:pPr>
              <a:defRPr/>
            </a:pPr>
            <a:r>
              <a:rPr lang="de-CH" dirty="0"/>
              <a:t>b = R1</a:t>
            </a:r>
          </a:p>
          <a:p>
            <a:pPr>
              <a:defRPr/>
            </a:pPr>
            <a:r>
              <a:rPr lang="de-CH" dirty="0"/>
              <a:t>c = R2</a:t>
            </a:r>
          </a:p>
          <a:p>
            <a:pPr>
              <a:defRPr/>
            </a:pPr>
            <a:r>
              <a:rPr lang="de-CH" dirty="0"/>
              <a:t>a = R0</a:t>
            </a:r>
          </a:p>
        </p:txBody>
      </p:sp>
      <p:sp>
        <p:nvSpPr>
          <p:cNvPr id="14" name="Text Placeholder 7">
            <a:extLst>
              <a:ext uri="{FF2B5EF4-FFF2-40B4-BE49-F238E27FC236}">
                <a16:creationId xmlns:a16="http://schemas.microsoft.com/office/drawing/2014/main" id="{3823F72C-9E3F-C062-00F6-08F42EF54745}"/>
              </a:ext>
            </a:extLst>
          </p:cNvPr>
          <p:cNvSpPr txBox="1">
            <a:spLocks/>
          </p:cNvSpPr>
          <p:nvPr/>
        </p:nvSpPr>
        <p:spPr bwMode="auto">
          <a:xfrm>
            <a:off x="6758152" y="3308012"/>
            <a:ext cx="387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dirty="0"/>
              <a:t>LC-3 registers</a:t>
            </a:r>
            <a:endParaRPr lang="de-CH" altLang="en-US" sz="2000" dirty="0"/>
          </a:p>
        </p:txBody>
      </p:sp>
    </p:spTree>
    <p:extLst>
      <p:ext uri="{BB962C8B-B14F-4D97-AF65-F5344CB8AC3E}">
        <p14:creationId xmlns:p14="http://schemas.microsoft.com/office/powerpoint/2010/main" val="36876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p:bldP spid="13" grpId="0" animBg="1"/>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566BD-7287-CD84-2333-096A5C7D7EB0}"/>
              </a:ext>
            </a:extLst>
          </p:cNvPr>
          <p:cNvSpPr>
            <a:spLocks noGrp="1"/>
          </p:cNvSpPr>
          <p:nvPr>
            <p:ph type="title"/>
          </p:nvPr>
        </p:nvSpPr>
        <p:spPr/>
        <p:txBody>
          <a:bodyPr/>
          <a:lstStyle/>
          <a:p>
            <a:r>
              <a:rPr lang="da-DK" dirty="0"/>
              <a:t>4.1 – LC-3 </a:t>
            </a:r>
            <a:r>
              <a:rPr lang="da-DK" dirty="0" err="1"/>
              <a:t>assembly</a:t>
            </a:r>
            <a:endParaRPr lang="da-DK" dirty="0"/>
          </a:p>
        </p:txBody>
      </p:sp>
      <p:sp>
        <p:nvSpPr>
          <p:cNvPr id="16" name="Content Placeholder 5">
            <a:extLst>
              <a:ext uri="{FF2B5EF4-FFF2-40B4-BE49-F238E27FC236}">
                <a16:creationId xmlns:a16="http://schemas.microsoft.com/office/drawing/2014/main" id="{B6F3C3C0-8941-6935-7D2F-B187FB5E331B}"/>
              </a:ext>
            </a:extLst>
          </p:cNvPr>
          <p:cNvSpPr txBox="1">
            <a:spLocks/>
          </p:cNvSpPr>
          <p:nvPr/>
        </p:nvSpPr>
        <p:spPr bwMode="auto">
          <a:xfrm>
            <a:off x="829058" y="1456777"/>
            <a:ext cx="3870325" cy="450850"/>
          </a:xfrm>
          <a:prstGeom prst="rect">
            <a:avLst/>
          </a:prstGeom>
          <a:solidFill>
            <a:schemeClr val="accent1">
              <a:lumMod val="20000"/>
              <a:lumOff val="80000"/>
            </a:schemeClr>
          </a:solidFill>
          <a:ln w="12700">
            <a:solidFill>
              <a:schemeClr val="accent1"/>
            </a:solidFill>
            <a:miter lim="800000"/>
            <a:headEnd/>
            <a:tailEnd/>
          </a:ln>
        </p:spPr>
        <p:txBody>
          <a:bodyPr/>
          <a:lstStyle>
            <a:defPPr>
              <a:defRPr lang="en-US"/>
            </a:defPPr>
            <a:lvl1pPr marL="0" indent="0">
              <a:spcBef>
                <a:spcPct val="20000"/>
              </a:spcBef>
              <a:buClr>
                <a:schemeClr val="accent1"/>
              </a:buClr>
              <a:buSzPct val="65000"/>
              <a:buFont typeface="Wingdings" charset="2"/>
              <a:buNone/>
              <a:defRPr sz="2000" kern="0">
                <a:latin typeface="+mn-lt"/>
                <a:ea typeface="ＭＳ Ｐゴシック" charset="0"/>
                <a:cs typeface="ＭＳ Ｐゴシック" charset="0"/>
              </a:defRPr>
            </a:lvl1pPr>
            <a:lvl2pPr marL="669925" indent="-325438">
              <a:spcBef>
                <a:spcPct val="20000"/>
              </a:spcBef>
              <a:buClr>
                <a:schemeClr val="accent2"/>
              </a:buClr>
              <a:buSzPct val="60000"/>
              <a:buFont typeface="Wingdings" charset="2"/>
              <a:buChar char="q"/>
              <a:defRPr sz="2200">
                <a:latin typeface="+mn-lt"/>
                <a:ea typeface="ＭＳ Ｐゴシック" pitchFamily="-106" charset="-128"/>
              </a:defRPr>
            </a:lvl2pPr>
            <a:lvl3pPr marL="1022350" indent="-350838">
              <a:spcBef>
                <a:spcPct val="20000"/>
              </a:spcBef>
              <a:buClr>
                <a:schemeClr val="accent1"/>
              </a:buClr>
              <a:buSzPct val="65000"/>
              <a:buFont typeface="Wingdings" charset="2"/>
              <a:buChar char="n"/>
              <a:defRPr sz="2000">
                <a:latin typeface="+mn-lt"/>
                <a:ea typeface="ＭＳ Ｐゴシック" pitchFamily="-106" charset="-128"/>
              </a:defRPr>
            </a:lvl3pPr>
            <a:lvl4pPr marL="1339850" indent="-315913">
              <a:spcBef>
                <a:spcPct val="20000"/>
              </a:spcBef>
              <a:buClr>
                <a:schemeClr val="accent2"/>
              </a:buClr>
              <a:buSzPct val="70000"/>
              <a:buFont typeface="Wingdings" charset="2"/>
              <a:buChar char="q"/>
              <a:defRPr>
                <a:latin typeface="+mn-lt"/>
                <a:ea typeface="ＭＳ Ｐゴシック" pitchFamily="-106" charset="-128"/>
              </a:defRPr>
            </a:lvl4pPr>
            <a:lvl5pPr marL="1681163" indent="-339725">
              <a:spcBef>
                <a:spcPct val="20000"/>
              </a:spcBef>
              <a:buClr>
                <a:schemeClr val="accent1"/>
              </a:buClr>
              <a:buSzPct val="75000"/>
              <a:buFont typeface="Wingdings" charset="2"/>
              <a:buChar char="§"/>
              <a:defRPr sz="1600">
                <a:latin typeface="+mn-lt"/>
                <a:ea typeface="ＭＳ Ｐゴシック" pitchFamily="-106" charset="-128"/>
              </a:defRPr>
            </a:lvl5pPr>
            <a:lvl6pPr marL="2138363" indent="-339725" fontAlgn="base">
              <a:spcBef>
                <a:spcPct val="20000"/>
              </a:spcBef>
              <a:spcAft>
                <a:spcPct val="0"/>
              </a:spcAft>
              <a:buClr>
                <a:schemeClr val="accent1"/>
              </a:buClr>
              <a:buSzPct val="75000"/>
              <a:buFont typeface="Wingdings" pitchFamily="2" charset="2"/>
              <a:buChar char="§"/>
              <a:defRPr sz="1600">
                <a:latin typeface="+mn-lt"/>
              </a:defRPr>
            </a:lvl6pPr>
            <a:lvl7pPr marL="2595563" indent="-339725" fontAlgn="base">
              <a:spcBef>
                <a:spcPct val="20000"/>
              </a:spcBef>
              <a:spcAft>
                <a:spcPct val="0"/>
              </a:spcAft>
              <a:buClr>
                <a:schemeClr val="accent1"/>
              </a:buClr>
              <a:buSzPct val="75000"/>
              <a:buFont typeface="Wingdings" pitchFamily="2" charset="2"/>
              <a:buChar char="§"/>
              <a:defRPr sz="1600">
                <a:latin typeface="+mn-lt"/>
              </a:defRPr>
            </a:lvl7pPr>
            <a:lvl8pPr marL="3052763" indent="-339725" fontAlgn="base">
              <a:spcBef>
                <a:spcPct val="20000"/>
              </a:spcBef>
              <a:spcAft>
                <a:spcPct val="0"/>
              </a:spcAft>
              <a:buClr>
                <a:schemeClr val="accent1"/>
              </a:buClr>
              <a:buSzPct val="75000"/>
              <a:buFont typeface="Wingdings" pitchFamily="2" charset="2"/>
              <a:buChar char="§"/>
              <a:defRPr sz="1600">
                <a:latin typeface="+mn-lt"/>
              </a:defRPr>
            </a:lvl8pPr>
            <a:lvl9pPr marL="3509963" indent="-339725" fontAlgn="base">
              <a:spcBef>
                <a:spcPct val="20000"/>
              </a:spcBef>
              <a:spcAft>
                <a:spcPct val="0"/>
              </a:spcAft>
              <a:buClr>
                <a:schemeClr val="accent1"/>
              </a:buClr>
              <a:buSzPct val="75000"/>
              <a:buFont typeface="Wingdings" pitchFamily="2" charset="2"/>
              <a:buChar char="§"/>
              <a:defRPr sz="1600">
                <a:latin typeface="+mn-lt"/>
              </a:defRPr>
            </a:lvl9pPr>
          </a:lstStyle>
          <a:p>
            <a:pPr>
              <a:defRPr/>
            </a:pPr>
            <a:r>
              <a:rPr lang="de-CH" dirty="0">
                <a:latin typeface="Courier" charset="0"/>
                <a:ea typeface="Courier" charset="0"/>
                <a:cs typeface="Courier" charset="0"/>
              </a:rPr>
              <a:t>ADD  R0, R1, R2</a:t>
            </a:r>
          </a:p>
        </p:txBody>
      </p:sp>
      <p:sp>
        <p:nvSpPr>
          <p:cNvPr id="17" name="Text Placeholder 7">
            <a:extLst>
              <a:ext uri="{FF2B5EF4-FFF2-40B4-BE49-F238E27FC236}">
                <a16:creationId xmlns:a16="http://schemas.microsoft.com/office/drawing/2014/main" id="{C639D8E3-0EAF-C478-2566-4E91115EED96}"/>
              </a:ext>
            </a:extLst>
          </p:cNvPr>
          <p:cNvSpPr txBox="1">
            <a:spLocks/>
          </p:cNvSpPr>
          <p:nvPr/>
        </p:nvSpPr>
        <p:spPr bwMode="auto">
          <a:xfrm>
            <a:off x="829058" y="999577"/>
            <a:ext cx="387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dirty="0"/>
              <a:t>LC-3 assembly</a:t>
            </a:r>
            <a:endParaRPr lang="de-CH" altLang="en-US" sz="2000" dirty="0"/>
          </a:p>
        </p:txBody>
      </p:sp>
      <p:sp>
        <p:nvSpPr>
          <p:cNvPr id="18" name="Text Placeholder 7">
            <a:extLst>
              <a:ext uri="{FF2B5EF4-FFF2-40B4-BE49-F238E27FC236}">
                <a16:creationId xmlns:a16="http://schemas.microsoft.com/office/drawing/2014/main" id="{A5AEF7CD-CFB1-B493-0C07-A976B6653853}"/>
              </a:ext>
            </a:extLst>
          </p:cNvPr>
          <p:cNvSpPr txBox="1">
            <a:spLocks/>
          </p:cNvSpPr>
          <p:nvPr/>
        </p:nvSpPr>
        <p:spPr bwMode="auto">
          <a:xfrm>
            <a:off x="417895" y="2239415"/>
            <a:ext cx="3870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dirty="0"/>
              <a:t>Field Values</a:t>
            </a:r>
            <a:endParaRPr lang="de-CH" altLang="en-US" sz="2000" dirty="0"/>
          </a:p>
        </p:txBody>
      </p:sp>
      <p:sp>
        <p:nvSpPr>
          <p:cNvPr id="19" name="Text Placeholder 7">
            <a:extLst>
              <a:ext uri="{FF2B5EF4-FFF2-40B4-BE49-F238E27FC236}">
                <a16:creationId xmlns:a16="http://schemas.microsoft.com/office/drawing/2014/main" id="{A4DF6272-6B45-A669-3525-1DF4BFD8B341}"/>
              </a:ext>
            </a:extLst>
          </p:cNvPr>
          <p:cNvSpPr txBox="1">
            <a:spLocks/>
          </p:cNvSpPr>
          <p:nvPr/>
        </p:nvSpPr>
        <p:spPr bwMode="auto">
          <a:xfrm>
            <a:off x="411545" y="3965027"/>
            <a:ext cx="3870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a:t>Machine Code</a:t>
            </a:r>
            <a:endParaRPr lang="de-CH" altLang="en-US" sz="2000"/>
          </a:p>
        </p:txBody>
      </p:sp>
      <p:sp>
        <p:nvSpPr>
          <p:cNvPr id="20" name="Text Placeholder 7">
            <a:extLst>
              <a:ext uri="{FF2B5EF4-FFF2-40B4-BE49-F238E27FC236}">
                <a16:creationId xmlns:a16="http://schemas.microsoft.com/office/drawing/2014/main" id="{6DF94A15-029E-5E51-ABC4-03055A218581}"/>
              </a:ext>
            </a:extLst>
          </p:cNvPr>
          <p:cNvSpPr txBox="1">
            <a:spLocks/>
          </p:cNvSpPr>
          <p:nvPr/>
        </p:nvSpPr>
        <p:spPr bwMode="auto">
          <a:xfrm>
            <a:off x="402020" y="5412827"/>
            <a:ext cx="3870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669925" indent="-325438">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022350" indent="-350838">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339850" indent="-315913">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1681163" indent="-339725">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1383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5955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0527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509963" indent="-339725"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buFont typeface="Wingdings" pitchFamily="2" charset="2"/>
              <a:buNone/>
            </a:pPr>
            <a:r>
              <a:rPr lang="en-US" altLang="en-US" sz="2000" dirty="0"/>
              <a:t>0x1042</a:t>
            </a:r>
          </a:p>
          <a:p>
            <a:pPr>
              <a:buFont typeface="Wingdings" pitchFamily="2" charset="2"/>
              <a:buNone/>
            </a:pPr>
            <a:r>
              <a:rPr lang="en-US" altLang="en-US" sz="1400" dirty="0"/>
              <a:t>Machine Code, in short (hexadecimal)</a:t>
            </a:r>
            <a:endParaRPr lang="de-CH" altLang="en-US" sz="1400" dirty="0"/>
          </a:p>
        </p:txBody>
      </p:sp>
      <p:grpSp>
        <p:nvGrpSpPr>
          <p:cNvPr id="21" name="Group 20">
            <a:extLst>
              <a:ext uri="{FF2B5EF4-FFF2-40B4-BE49-F238E27FC236}">
                <a16:creationId xmlns:a16="http://schemas.microsoft.com/office/drawing/2014/main" id="{17C26539-D35D-EE43-DE38-81F3DB51B339}"/>
              </a:ext>
            </a:extLst>
          </p:cNvPr>
          <p:cNvGrpSpPr>
            <a:grpSpLocks/>
          </p:cNvGrpSpPr>
          <p:nvPr/>
        </p:nvGrpSpPr>
        <p:grpSpPr bwMode="auto">
          <a:xfrm>
            <a:off x="475045" y="2636290"/>
            <a:ext cx="4578350" cy="662781"/>
            <a:chOff x="838200" y="3319046"/>
            <a:chExt cx="4578600" cy="795754"/>
          </a:xfrm>
        </p:grpSpPr>
        <p:sp>
          <p:nvSpPr>
            <p:cNvPr id="22" name="Rectangle 21">
              <a:extLst>
                <a:ext uri="{FF2B5EF4-FFF2-40B4-BE49-F238E27FC236}">
                  <a16:creationId xmlns:a16="http://schemas.microsoft.com/office/drawing/2014/main" id="{E2BF7188-B206-F090-1869-68011531584A}"/>
                </a:ext>
              </a:extLst>
            </p:cNvPr>
            <p:cNvSpPr/>
            <p:nvPr/>
          </p:nvSpPr>
          <p:spPr bwMode="auto">
            <a:xfrm>
              <a:off x="838200" y="3657360"/>
              <a:ext cx="1079559"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1</a:t>
              </a:r>
            </a:p>
          </p:txBody>
        </p:sp>
        <p:sp>
          <p:nvSpPr>
            <p:cNvPr id="23" name="Rectangle 22">
              <a:extLst>
                <a:ext uri="{FF2B5EF4-FFF2-40B4-BE49-F238E27FC236}">
                  <a16:creationId xmlns:a16="http://schemas.microsoft.com/office/drawing/2014/main" id="{957A9167-3548-E5CB-3CF2-42482D73B084}"/>
                </a:ext>
              </a:extLst>
            </p:cNvPr>
            <p:cNvSpPr/>
            <p:nvPr/>
          </p:nvSpPr>
          <p:spPr bwMode="auto">
            <a:xfrm>
              <a:off x="1905058" y="3657360"/>
              <a:ext cx="914450"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a:t>
              </a:r>
            </a:p>
          </p:txBody>
        </p:sp>
        <p:sp>
          <p:nvSpPr>
            <p:cNvPr id="24" name="Rectangle 23">
              <a:extLst>
                <a:ext uri="{FF2B5EF4-FFF2-40B4-BE49-F238E27FC236}">
                  <a16:creationId xmlns:a16="http://schemas.microsoft.com/office/drawing/2014/main" id="{1AAC27DF-B6EB-E45C-AAA6-499D28D01385}"/>
                </a:ext>
              </a:extLst>
            </p:cNvPr>
            <p:cNvSpPr/>
            <p:nvPr/>
          </p:nvSpPr>
          <p:spPr bwMode="auto">
            <a:xfrm>
              <a:off x="2819508" y="3657360"/>
              <a:ext cx="914450"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1</a:t>
              </a:r>
            </a:p>
          </p:txBody>
        </p:sp>
        <p:sp>
          <p:nvSpPr>
            <p:cNvPr id="25" name="Rectangle 24">
              <a:extLst>
                <a:ext uri="{FF2B5EF4-FFF2-40B4-BE49-F238E27FC236}">
                  <a16:creationId xmlns:a16="http://schemas.microsoft.com/office/drawing/2014/main" id="{FFCCBBAF-14B4-D4FA-88B7-538D0DC24E83}"/>
                </a:ext>
              </a:extLst>
            </p:cNvPr>
            <p:cNvSpPr/>
            <p:nvPr/>
          </p:nvSpPr>
          <p:spPr bwMode="auto">
            <a:xfrm>
              <a:off x="3713320" y="3657360"/>
              <a:ext cx="328630"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a:t>
              </a:r>
            </a:p>
          </p:txBody>
        </p:sp>
        <p:sp>
          <p:nvSpPr>
            <p:cNvPr id="26" name="Rectangle 25">
              <a:extLst>
                <a:ext uri="{FF2B5EF4-FFF2-40B4-BE49-F238E27FC236}">
                  <a16:creationId xmlns:a16="http://schemas.microsoft.com/office/drawing/2014/main" id="{1C4705FF-0AA3-18E3-44D0-98C05B74CD06}"/>
                </a:ext>
              </a:extLst>
            </p:cNvPr>
            <p:cNvSpPr/>
            <p:nvPr/>
          </p:nvSpPr>
          <p:spPr bwMode="auto">
            <a:xfrm>
              <a:off x="4041950" y="3657360"/>
              <a:ext cx="509616"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00</a:t>
              </a:r>
            </a:p>
          </p:txBody>
        </p:sp>
        <p:sp>
          <p:nvSpPr>
            <p:cNvPr id="27" name="Rectangle 26">
              <a:extLst>
                <a:ext uri="{FF2B5EF4-FFF2-40B4-BE49-F238E27FC236}">
                  <a16:creationId xmlns:a16="http://schemas.microsoft.com/office/drawing/2014/main" id="{9F191C7B-A583-1ADE-3405-9F3CD16EB740}"/>
                </a:ext>
              </a:extLst>
            </p:cNvPr>
            <p:cNvSpPr/>
            <p:nvPr/>
          </p:nvSpPr>
          <p:spPr bwMode="auto">
            <a:xfrm>
              <a:off x="4502350" y="3657360"/>
              <a:ext cx="914450" cy="457440"/>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2</a:t>
              </a:r>
            </a:p>
          </p:txBody>
        </p:sp>
        <p:sp>
          <p:nvSpPr>
            <p:cNvPr id="28" name="TextBox 53">
              <a:extLst>
                <a:ext uri="{FF2B5EF4-FFF2-40B4-BE49-F238E27FC236}">
                  <a16:creationId xmlns:a16="http://schemas.microsoft.com/office/drawing/2014/main" id="{3C33CB21-8B1F-25F6-8E9E-48B6A7CDA8CA}"/>
                </a:ext>
              </a:extLst>
            </p:cNvPr>
            <p:cNvSpPr txBox="1">
              <a:spLocks noChangeArrowheads="1"/>
            </p:cNvSpPr>
            <p:nvPr/>
          </p:nvSpPr>
          <p:spPr bwMode="auto">
            <a:xfrm>
              <a:off x="838200" y="3319046"/>
              <a:ext cx="1066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OP</a:t>
              </a:r>
            </a:p>
          </p:txBody>
        </p:sp>
        <p:sp>
          <p:nvSpPr>
            <p:cNvPr id="29" name="TextBox 54">
              <a:extLst>
                <a:ext uri="{FF2B5EF4-FFF2-40B4-BE49-F238E27FC236}">
                  <a16:creationId xmlns:a16="http://schemas.microsoft.com/office/drawing/2014/main" id="{948A8EEB-654E-EBE5-FABB-754097134307}"/>
                </a:ext>
              </a:extLst>
            </p:cNvPr>
            <p:cNvSpPr txBox="1">
              <a:spLocks noChangeArrowheads="1"/>
            </p:cNvSpPr>
            <p:nvPr/>
          </p:nvSpPr>
          <p:spPr bwMode="auto">
            <a:xfrm>
              <a:off x="19050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DR</a:t>
              </a:r>
            </a:p>
          </p:txBody>
        </p:sp>
        <p:sp>
          <p:nvSpPr>
            <p:cNvPr id="30" name="TextBox 55">
              <a:extLst>
                <a:ext uri="{FF2B5EF4-FFF2-40B4-BE49-F238E27FC236}">
                  <a16:creationId xmlns:a16="http://schemas.microsoft.com/office/drawing/2014/main" id="{1A0BFFA4-AF19-A498-0281-AA3A9EA1593E}"/>
                </a:ext>
              </a:extLst>
            </p:cNvPr>
            <p:cNvSpPr txBox="1">
              <a:spLocks noChangeArrowheads="1"/>
            </p:cNvSpPr>
            <p:nvPr/>
          </p:nvSpPr>
          <p:spPr bwMode="auto">
            <a:xfrm>
              <a:off x="28194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SR1</a:t>
              </a:r>
            </a:p>
          </p:txBody>
        </p:sp>
        <p:sp>
          <p:nvSpPr>
            <p:cNvPr id="31" name="TextBox 56">
              <a:extLst>
                <a:ext uri="{FF2B5EF4-FFF2-40B4-BE49-F238E27FC236}">
                  <a16:creationId xmlns:a16="http://schemas.microsoft.com/office/drawing/2014/main" id="{4FDA2073-AE9A-6E57-F607-08BA91302388}"/>
                </a:ext>
              </a:extLst>
            </p:cNvPr>
            <p:cNvSpPr txBox="1">
              <a:spLocks noChangeArrowheads="1"/>
            </p:cNvSpPr>
            <p:nvPr/>
          </p:nvSpPr>
          <p:spPr bwMode="auto">
            <a:xfrm>
              <a:off x="45024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SR2</a:t>
              </a:r>
            </a:p>
          </p:txBody>
        </p:sp>
      </p:grpSp>
      <p:grpSp>
        <p:nvGrpSpPr>
          <p:cNvPr id="32" name="Group 31">
            <a:extLst>
              <a:ext uri="{FF2B5EF4-FFF2-40B4-BE49-F238E27FC236}">
                <a16:creationId xmlns:a16="http://schemas.microsoft.com/office/drawing/2014/main" id="{4086CD96-DA6B-9D25-1142-D5CA8DAD49CD}"/>
              </a:ext>
            </a:extLst>
          </p:cNvPr>
          <p:cNvGrpSpPr>
            <a:grpSpLocks/>
          </p:cNvGrpSpPr>
          <p:nvPr/>
        </p:nvGrpSpPr>
        <p:grpSpPr bwMode="auto">
          <a:xfrm>
            <a:off x="478220" y="4346027"/>
            <a:ext cx="4578350" cy="662782"/>
            <a:chOff x="838200" y="3319046"/>
            <a:chExt cx="4578600" cy="795754"/>
          </a:xfrm>
        </p:grpSpPr>
        <p:sp>
          <p:nvSpPr>
            <p:cNvPr id="33" name="Rectangle 32">
              <a:extLst>
                <a:ext uri="{FF2B5EF4-FFF2-40B4-BE49-F238E27FC236}">
                  <a16:creationId xmlns:a16="http://schemas.microsoft.com/office/drawing/2014/main" id="{2C6F4CF9-9DC5-6B9F-F505-1F8C6002EE5B}"/>
                </a:ext>
              </a:extLst>
            </p:cNvPr>
            <p:cNvSpPr/>
            <p:nvPr/>
          </p:nvSpPr>
          <p:spPr bwMode="auto">
            <a:xfrm>
              <a:off x="838200" y="3657361"/>
              <a:ext cx="1079559"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0 0 0 1</a:t>
              </a:r>
            </a:p>
          </p:txBody>
        </p:sp>
        <p:sp>
          <p:nvSpPr>
            <p:cNvPr id="34" name="Rectangle 33">
              <a:extLst>
                <a:ext uri="{FF2B5EF4-FFF2-40B4-BE49-F238E27FC236}">
                  <a16:creationId xmlns:a16="http://schemas.microsoft.com/office/drawing/2014/main" id="{D9FBA3C5-3C3C-D3B4-B754-F3B3D2159FD3}"/>
                </a:ext>
              </a:extLst>
            </p:cNvPr>
            <p:cNvSpPr/>
            <p:nvPr/>
          </p:nvSpPr>
          <p:spPr bwMode="auto">
            <a:xfrm>
              <a:off x="1905058" y="3657361"/>
              <a:ext cx="914450"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0 0 0</a:t>
              </a:r>
            </a:p>
          </p:txBody>
        </p:sp>
        <p:sp>
          <p:nvSpPr>
            <p:cNvPr id="35" name="Rectangle 34">
              <a:extLst>
                <a:ext uri="{FF2B5EF4-FFF2-40B4-BE49-F238E27FC236}">
                  <a16:creationId xmlns:a16="http://schemas.microsoft.com/office/drawing/2014/main" id="{1B6EF2DD-64C4-7B17-FF6F-288E23A9DC0D}"/>
                </a:ext>
              </a:extLst>
            </p:cNvPr>
            <p:cNvSpPr/>
            <p:nvPr/>
          </p:nvSpPr>
          <p:spPr bwMode="auto">
            <a:xfrm>
              <a:off x="2819508" y="3657361"/>
              <a:ext cx="914450"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0 0 1</a:t>
              </a:r>
            </a:p>
          </p:txBody>
        </p:sp>
        <p:sp>
          <p:nvSpPr>
            <p:cNvPr id="36" name="Rectangle 35">
              <a:extLst>
                <a:ext uri="{FF2B5EF4-FFF2-40B4-BE49-F238E27FC236}">
                  <a16:creationId xmlns:a16="http://schemas.microsoft.com/office/drawing/2014/main" id="{476DD2FB-4014-2882-D19F-384AB9D49A1F}"/>
                </a:ext>
              </a:extLst>
            </p:cNvPr>
            <p:cNvSpPr/>
            <p:nvPr/>
          </p:nvSpPr>
          <p:spPr bwMode="auto">
            <a:xfrm>
              <a:off x="3713320" y="3657361"/>
              <a:ext cx="328630"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a:t>
              </a:r>
            </a:p>
          </p:txBody>
        </p:sp>
        <p:sp>
          <p:nvSpPr>
            <p:cNvPr id="37" name="Rectangle 36">
              <a:extLst>
                <a:ext uri="{FF2B5EF4-FFF2-40B4-BE49-F238E27FC236}">
                  <a16:creationId xmlns:a16="http://schemas.microsoft.com/office/drawing/2014/main" id="{C0F427AE-6954-2012-6938-115324A4B8A8}"/>
                </a:ext>
              </a:extLst>
            </p:cNvPr>
            <p:cNvSpPr/>
            <p:nvPr/>
          </p:nvSpPr>
          <p:spPr bwMode="auto">
            <a:xfrm>
              <a:off x="4041950" y="3657361"/>
              <a:ext cx="509616"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0 0</a:t>
              </a:r>
            </a:p>
          </p:txBody>
        </p:sp>
        <p:sp>
          <p:nvSpPr>
            <p:cNvPr id="38" name="Rectangle 37">
              <a:extLst>
                <a:ext uri="{FF2B5EF4-FFF2-40B4-BE49-F238E27FC236}">
                  <a16:creationId xmlns:a16="http://schemas.microsoft.com/office/drawing/2014/main" id="{BA1D179A-0A3D-9F26-4275-C75014C1C1CE}"/>
                </a:ext>
              </a:extLst>
            </p:cNvPr>
            <p:cNvSpPr/>
            <p:nvPr/>
          </p:nvSpPr>
          <p:spPr bwMode="auto">
            <a:xfrm>
              <a:off x="4502350" y="3657361"/>
              <a:ext cx="914450" cy="457439"/>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anchor="ctr"/>
            <a:lstStyle/>
            <a:p>
              <a:pPr algn="ctr" eaLnBrk="1" hangingPunct="1">
                <a:defRPr/>
              </a:pPr>
              <a:r>
                <a:rPr lang="en-US" dirty="0">
                  <a:ea typeface="ＭＳ Ｐゴシック" charset="-128"/>
                </a:rPr>
                <a:t>0 1 0</a:t>
              </a:r>
            </a:p>
          </p:txBody>
        </p:sp>
        <p:sp>
          <p:nvSpPr>
            <p:cNvPr id="39" name="TextBox 64">
              <a:extLst>
                <a:ext uri="{FF2B5EF4-FFF2-40B4-BE49-F238E27FC236}">
                  <a16:creationId xmlns:a16="http://schemas.microsoft.com/office/drawing/2014/main" id="{EDBEFC33-09C1-759D-787A-C7EF4DE3A47A}"/>
                </a:ext>
              </a:extLst>
            </p:cNvPr>
            <p:cNvSpPr txBox="1">
              <a:spLocks noChangeArrowheads="1"/>
            </p:cNvSpPr>
            <p:nvPr/>
          </p:nvSpPr>
          <p:spPr bwMode="auto">
            <a:xfrm>
              <a:off x="838200" y="3319046"/>
              <a:ext cx="1066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OP</a:t>
              </a:r>
            </a:p>
          </p:txBody>
        </p:sp>
        <p:sp>
          <p:nvSpPr>
            <p:cNvPr id="40" name="TextBox 65">
              <a:extLst>
                <a:ext uri="{FF2B5EF4-FFF2-40B4-BE49-F238E27FC236}">
                  <a16:creationId xmlns:a16="http://schemas.microsoft.com/office/drawing/2014/main" id="{DCA993D8-FAF5-EE02-D19F-27708B11C5BB}"/>
                </a:ext>
              </a:extLst>
            </p:cNvPr>
            <p:cNvSpPr txBox="1">
              <a:spLocks noChangeArrowheads="1"/>
            </p:cNvSpPr>
            <p:nvPr/>
          </p:nvSpPr>
          <p:spPr bwMode="auto">
            <a:xfrm>
              <a:off x="19050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DR</a:t>
              </a:r>
            </a:p>
          </p:txBody>
        </p:sp>
        <p:sp>
          <p:nvSpPr>
            <p:cNvPr id="41" name="TextBox 66">
              <a:extLst>
                <a:ext uri="{FF2B5EF4-FFF2-40B4-BE49-F238E27FC236}">
                  <a16:creationId xmlns:a16="http://schemas.microsoft.com/office/drawing/2014/main" id="{BE608301-DBDF-0800-3158-5E11596C033D}"/>
                </a:ext>
              </a:extLst>
            </p:cNvPr>
            <p:cNvSpPr txBox="1">
              <a:spLocks noChangeArrowheads="1"/>
            </p:cNvSpPr>
            <p:nvPr/>
          </p:nvSpPr>
          <p:spPr bwMode="auto">
            <a:xfrm>
              <a:off x="28194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SR1</a:t>
              </a:r>
            </a:p>
          </p:txBody>
        </p:sp>
        <p:sp>
          <p:nvSpPr>
            <p:cNvPr id="42" name="TextBox 67">
              <a:extLst>
                <a:ext uri="{FF2B5EF4-FFF2-40B4-BE49-F238E27FC236}">
                  <a16:creationId xmlns:a16="http://schemas.microsoft.com/office/drawing/2014/main" id="{69DCC15A-0B17-010D-A67E-BCD67B934D8C}"/>
                </a:ext>
              </a:extLst>
            </p:cNvPr>
            <p:cNvSpPr txBox="1">
              <a:spLocks noChangeArrowheads="1"/>
            </p:cNvSpPr>
            <p:nvPr/>
          </p:nvSpPr>
          <p:spPr bwMode="auto">
            <a:xfrm>
              <a:off x="4502400" y="3319046"/>
              <a:ext cx="91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SR2</a:t>
              </a:r>
            </a:p>
          </p:txBody>
        </p:sp>
      </p:grpSp>
      <p:sp>
        <p:nvSpPr>
          <p:cNvPr id="43" name="TextBox 64">
            <a:extLst>
              <a:ext uri="{FF2B5EF4-FFF2-40B4-BE49-F238E27FC236}">
                <a16:creationId xmlns:a16="http://schemas.microsoft.com/office/drawing/2014/main" id="{CA3F98AA-6B40-7C20-31C0-0501646D4442}"/>
              </a:ext>
            </a:extLst>
          </p:cNvPr>
          <p:cNvSpPr txBox="1">
            <a:spLocks noChangeArrowheads="1"/>
          </p:cNvSpPr>
          <p:nvPr/>
        </p:nvSpPr>
        <p:spPr bwMode="auto">
          <a:xfrm>
            <a:off x="544895" y="5101677"/>
            <a:ext cx="3540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15</a:t>
            </a:r>
          </a:p>
        </p:txBody>
      </p:sp>
      <p:sp>
        <p:nvSpPr>
          <p:cNvPr id="44" name="TextBox 64">
            <a:extLst>
              <a:ext uri="{FF2B5EF4-FFF2-40B4-BE49-F238E27FC236}">
                <a16:creationId xmlns:a16="http://schemas.microsoft.com/office/drawing/2014/main" id="{650BE670-3402-E092-BCEB-F9D290C964C1}"/>
              </a:ext>
            </a:extLst>
          </p:cNvPr>
          <p:cNvSpPr txBox="1">
            <a:spLocks noChangeArrowheads="1"/>
          </p:cNvSpPr>
          <p:nvPr/>
        </p:nvSpPr>
        <p:spPr bwMode="auto">
          <a:xfrm>
            <a:off x="743333" y="5101677"/>
            <a:ext cx="354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14</a:t>
            </a:r>
          </a:p>
        </p:txBody>
      </p:sp>
      <p:sp>
        <p:nvSpPr>
          <p:cNvPr id="45" name="TextBox 64">
            <a:extLst>
              <a:ext uri="{FF2B5EF4-FFF2-40B4-BE49-F238E27FC236}">
                <a16:creationId xmlns:a16="http://schemas.microsoft.com/office/drawing/2014/main" id="{94E0EF2C-8A55-6A21-FAAC-4C45F6536CB2}"/>
              </a:ext>
            </a:extLst>
          </p:cNvPr>
          <p:cNvSpPr txBox="1">
            <a:spLocks noChangeArrowheads="1"/>
          </p:cNvSpPr>
          <p:nvPr/>
        </p:nvSpPr>
        <p:spPr bwMode="auto">
          <a:xfrm>
            <a:off x="937008" y="5106440"/>
            <a:ext cx="3540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13</a:t>
            </a:r>
          </a:p>
        </p:txBody>
      </p:sp>
      <p:sp>
        <p:nvSpPr>
          <p:cNvPr id="46" name="TextBox 64">
            <a:extLst>
              <a:ext uri="{FF2B5EF4-FFF2-40B4-BE49-F238E27FC236}">
                <a16:creationId xmlns:a16="http://schemas.microsoft.com/office/drawing/2014/main" id="{E6669BE9-D244-60AA-8F54-6918E12E36A2}"/>
              </a:ext>
            </a:extLst>
          </p:cNvPr>
          <p:cNvSpPr txBox="1">
            <a:spLocks noChangeArrowheads="1"/>
          </p:cNvSpPr>
          <p:nvPr/>
        </p:nvSpPr>
        <p:spPr bwMode="auto">
          <a:xfrm>
            <a:off x="1124333" y="5103265"/>
            <a:ext cx="376237"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12</a:t>
            </a:r>
          </a:p>
        </p:txBody>
      </p:sp>
      <p:sp>
        <p:nvSpPr>
          <p:cNvPr id="47" name="TextBox 64">
            <a:extLst>
              <a:ext uri="{FF2B5EF4-FFF2-40B4-BE49-F238E27FC236}">
                <a16:creationId xmlns:a16="http://schemas.microsoft.com/office/drawing/2014/main" id="{F7005A49-E27C-8952-0601-FE06066CAEF1}"/>
              </a:ext>
            </a:extLst>
          </p:cNvPr>
          <p:cNvSpPr txBox="1">
            <a:spLocks noChangeArrowheads="1"/>
          </p:cNvSpPr>
          <p:nvPr/>
        </p:nvSpPr>
        <p:spPr bwMode="auto">
          <a:xfrm>
            <a:off x="1621220" y="5101677"/>
            <a:ext cx="3540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11</a:t>
            </a:r>
          </a:p>
        </p:txBody>
      </p:sp>
      <p:sp>
        <p:nvSpPr>
          <p:cNvPr id="48" name="TextBox 64">
            <a:extLst>
              <a:ext uri="{FF2B5EF4-FFF2-40B4-BE49-F238E27FC236}">
                <a16:creationId xmlns:a16="http://schemas.microsoft.com/office/drawing/2014/main" id="{350C084A-EEB6-F649-B9CF-E3BFBCCCEB1C}"/>
              </a:ext>
            </a:extLst>
          </p:cNvPr>
          <p:cNvSpPr txBox="1">
            <a:spLocks noChangeArrowheads="1"/>
          </p:cNvSpPr>
          <p:nvPr/>
        </p:nvSpPr>
        <p:spPr bwMode="auto">
          <a:xfrm>
            <a:off x="1819658" y="5101677"/>
            <a:ext cx="3540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10</a:t>
            </a:r>
          </a:p>
        </p:txBody>
      </p:sp>
      <p:sp>
        <p:nvSpPr>
          <p:cNvPr id="49" name="TextBox 64">
            <a:extLst>
              <a:ext uri="{FF2B5EF4-FFF2-40B4-BE49-F238E27FC236}">
                <a16:creationId xmlns:a16="http://schemas.microsoft.com/office/drawing/2014/main" id="{C98DF39C-4D65-6250-C97A-41B72EA7A29A}"/>
              </a:ext>
            </a:extLst>
          </p:cNvPr>
          <p:cNvSpPr txBox="1">
            <a:spLocks noChangeArrowheads="1"/>
          </p:cNvSpPr>
          <p:nvPr/>
        </p:nvSpPr>
        <p:spPr bwMode="auto">
          <a:xfrm>
            <a:off x="2013333" y="5104852"/>
            <a:ext cx="354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9</a:t>
            </a:r>
          </a:p>
        </p:txBody>
      </p:sp>
      <p:sp>
        <p:nvSpPr>
          <p:cNvPr id="50" name="TextBox 64">
            <a:extLst>
              <a:ext uri="{FF2B5EF4-FFF2-40B4-BE49-F238E27FC236}">
                <a16:creationId xmlns:a16="http://schemas.microsoft.com/office/drawing/2014/main" id="{9A02BF88-544C-3BB3-4535-6CCDCF359A30}"/>
              </a:ext>
            </a:extLst>
          </p:cNvPr>
          <p:cNvSpPr txBox="1">
            <a:spLocks noChangeArrowheads="1"/>
          </p:cNvSpPr>
          <p:nvPr/>
        </p:nvSpPr>
        <p:spPr bwMode="auto">
          <a:xfrm>
            <a:off x="2535620" y="5101677"/>
            <a:ext cx="3540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8</a:t>
            </a:r>
          </a:p>
        </p:txBody>
      </p:sp>
      <p:sp>
        <p:nvSpPr>
          <p:cNvPr id="51" name="TextBox 64">
            <a:extLst>
              <a:ext uri="{FF2B5EF4-FFF2-40B4-BE49-F238E27FC236}">
                <a16:creationId xmlns:a16="http://schemas.microsoft.com/office/drawing/2014/main" id="{1F843946-598F-E418-BDDA-2A0AE1CEB92C}"/>
              </a:ext>
            </a:extLst>
          </p:cNvPr>
          <p:cNvSpPr txBox="1">
            <a:spLocks noChangeArrowheads="1"/>
          </p:cNvSpPr>
          <p:nvPr/>
        </p:nvSpPr>
        <p:spPr bwMode="auto">
          <a:xfrm>
            <a:off x="2734058" y="5101677"/>
            <a:ext cx="3540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7</a:t>
            </a:r>
          </a:p>
        </p:txBody>
      </p:sp>
      <p:sp>
        <p:nvSpPr>
          <p:cNvPr id="52" name="TextBox 64">
            <a:extLst>
              <a:ext uri="{FF2B5EF4-FFF2-40B4-BE49-F238E27FC236}">
                <a16:creationId xmlns:a16="http://schemas.microsoft.com/office/drawing/2014/main" id="{595C4349-9B8A-2F9A-3891-C64E8DBBCEF7}"/>
              </a:ext>
            </a:extLst>
          </p:cNvPr>
          <p:cNvSpPr txBox="1">
            <a:spLocks noChangeArrowheads="1"/>
          </p:cNvSpPr>
          <p:nvPr/>
        </p:nvSpPr>
        <p:spPr bwMode="auto">
          <a:xfrm>
            <a:off x="2927733" y="5104852"/>
            <a:ext cx="354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6</a:t>
            </a:r>
          </a:p>
        </p:txBody>
      </p:sp>
      <p:sp>
        <p:nvSpPr>
          <p:cNvPr id="53" name="TextBox 64">
            <a:extLst>
              <a:ext uri="{FF2B5EF4-FFF2-40B4-BE49-F238E27FC236}">
                <a16:creationId xmlns:a16="http://schemas.microsoft.com/office/drawing/2014/main" id="{2FF3F16B-F5A8-20C8-8EB3-4CA82394B60F}"/>
              </a:ext>
            </a:extLst>
          </p:cNvPr>
          <p:cNvSpPr txBox="1">
            <a:spLocks noChangeArrowheads="1"/>
          </p:cNvSpPr>
          <p:nvPr/>
        </p:nvSpPr>
        <p:spPr bwMode="auto">
          <a:xfrm>
            <a:off x="4219958" y="5100090"/>
            <a:ext cx="354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2</a:t>
            </a:r>
          </a:p>
        </p:txBody>
      </p:sp>
      <p:sp>
        <p:nvSpPr>
          <p:cNvPr id="54" name="TextBox 64">
            <a:extLst>
              <a:ext uri="{FF2B5EF4-FFF2-40B4-BE49-F238E27FC236}">
                <a16:creationId xmlns:a16="http://schemas.microsoft.com/office/drawing/2014/main" id="{937D1D20-B266-4D5B-47F7-D31EB89A029D}"/>
              </a:ext>
            </a:extLst>
          </p:cNvPr>
          <p:cNvSpPr txBox="1">
            <a:spLocks noChangeArrowheads="1"/>
          </p:cNvSpPr>
          <p:nvPr/>
        </p:nvSpPr>
        <p:spPr bwMode="auto">
          <a:xfrm>
            <a:off x="4418395" y="5100090"/>
            <a:ext cx="3540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1</a:t>
            </a:r>
          </a:p>
        </p:txBody>
      </p:sp>
      <p:sp>
        <p:nvSpPr>
          <p:cNvPr id="55" name="TextBox 64">
            <a:extLst>
              <a:ext uri="{FF2B5EF4-FFF2-40B4-BE49-F238E27FC236}">
                <a16:creationId xmlns:a16="http://schemas.microsoft.com/office/drawing/2014/main" id="{BBC4167D-183D-84B4-BECC-2E1DE6E800CF}"/>
              </a:ext>
            </a:extLst>
          </p:cNvPr>
          <p:cNvSpPr txBox="1">
            <a:spLocks noChangeArrowheads="1"/>
          </p:cNvSpPr>
          <p:nvPr/>
        </p:nvSpPr>
        <p:spPr bwMode="auto">
          <a:xfrm>
            <a:off x="4612070" y="5104852"/>
            <a:ext cx="3540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0</a:t>
            </a:r>
          </a:p>
        </p:txBody>
      </p:sp>
      <p:sp>
        <p:nvSpPr>
          <p:cNvPr id="56" name="TextBox 64">
            <a:extLst>
              <a:ext uri="{FF2B5EF4-FFF2-40B4-BE49-F238E27FC236}">
                <a16:creationId xmlns:a16="http://schemas.microsoft.com/office/drawing/2014/main" id="{4E4970FF-BAF3-93E3-E0FF-8CDCB7B8FDCB}"/>
              </a:ext>
            </a:extLst>
          </p:cNvPr>
          <p:cNvSpPr txBox="1">
            <a:spLocks noChangeArrowheads="1"/>
          </p:cNvSpPr>
          <p:nvPr/>
        </p:nvSpPr>
        <p:spPr bwMode="auto">
          <a:xfrm>
            <a:off x="3334133" y="5104852"/>
            <a:ext cx="3540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5</a:t>
            </a:r>
          </a:p>
        </p:txBody>
      </p:sp>
      <p:sp>
        <p:nvSpPr>
          <p:cNvPr id="57" name="TextBox 64">
            <a:extLst>
              <a:ext uri="{FF2B5EF4-FFF2-40B4-BE49-F238E27FC236}">
                <a16:creationId xmlns:a16="http://schemas.microsoft.com/office/drawing/2014/main" id="{3FBB62C1-4D48-FB77-E653-75E497323FEC}"/>
              </a:ext>
            </a:extLst>
          </p:cNvPr>
          <p:cNvSpPr txBox="1">
            <a:spLocks noChangeArrowheads="1"/>
          </p:cNvSpPr>
          <p:nvPr/>
        </p:nvSpPr>
        <p:spPr bwMode="auto">
          <a:xfrm>
            <a:off x="3650045" y="5101677"/>
            <a:ext cx="3540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4</a:t>
            </a:r>
          </a:p>
        </p:txBody>
      </p:sp>
      <p:sp>
        <p:nvSpPr>
          <p:cNvPr id="58" name="TextBox 57">
            <a:extLst>
              <a:ext uri="{FF2B5EF4-FFF2-40B4-BE49-F238E27FC236}">
                <a16:creationId xmlns:a16="http://schemas.microsoft.com/office/drawing/2014/main" id="{A74D76C7-9B84-FC0D-C95C-E6A7B9B424FD}"/>
              </a:ext>
            </a:extLst>
          </p:cNvPr>
          <p:cNvSpPr txBox="1">
            <a:spLocks noChangeArrowheads="1"/>
          </p:cNvSpPr>
          <p:nvPr/>
        </p:nvSpPr>
        <p:spPr bwMode="auto">
          <a:xfrm>
            <a:off x="3843720" y="5104852"/>
            <a:ext cx="3540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900">
                <a:solidFill>
                  <a:srgbClr val="0432FF"/>
                </a:solidFill>
              </a:rPr>
              <a:t>3</a:t>
            </a:r>
          </a:p>
        </p:txBody>
      </p:sp>
      <p:sp>
        <p:nvSpPr>
          <p:cNvPr id="60" name="TextBox 59">
            <a:extLst>
              <a:ext uri="{FF2B5EF4-FFF2-40B4-BE49-F238E27FC236}">
                <a16:creationId xmlns:a16="http://schemas.microsoft.com/office/drawing/2014/main" id="{61B9814C-D9E2-9124-1F28-E728CB18FC1C}"/>
              </a:ext>
            </a:extLst>
          </p:cNvPr>
          <p:cNvSpPr txBox="1"/>
          <p:nvPr/>
        </p:nvSpPr>
        <p:spPr>
          <a:xfrm>
            <a:off x="5468938" y="856357"/>
            <a:ext cx="6932777" cy="6001643"/>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Söhne"/>
              </a:rPr>
              <a:t>The assembly instruction ADD R0, R1, R2 is an operation that adds the contents of register R1 to the contents of register R2 and stores the result in register R0.</a:t>
            </a:r>
          </a:p>
          <a:p>
            <a:pPr marL="285750" indent="-285750" algn="l">
              <a:buFont typeface="Arial" panose="020B0604020202020204" pitchFamily="34" charset="0"/>
              <a:buChar char="•"/>
            </a:pPr>
            <a:r>
              <a:rPr lang="en-US" sz="1600" b="0" i="0" dirty="0">
                <a:solidFill>
                  <a:srgbClr val="0D0D0D"/>
                </a:solidFill>
                <a:effectLst/>
                <a:latin typeface="Söhne"/>
              </a:rPr>
              <a:t>In LC-3 assembly language, the ADD instruction is represented by the opcode 0001.</a:t>
            </a:r>
          </a:p>
          <a:p>
            <a:pPr marL="285750" indent="-285750" algn="l">
              <a:buFont typeface="Arial" panose="020B0604020202020204" pitchFamily="34" charset="0"/>
              <a:buChar char="•"/>
            </a:pPr>
            <a:r>
              <a:rPr lang="en-US" sz="1600" b="0" i="0" dirty="0">
                <a:solidFill>
                  <a:srgbClr val="0D0D0D"/>
                </a:solidFill>
                <a:effectLst/>
                <a:latin typeface="Söhne"/>
              </a:rPr>
              <a:t>The destination register (DR) for this operation is R0, which is represented in binary as 000.</a:t>
            </a:r>
          </a:p>
          <a:p>
            <a:pPr marL="285750" indent="-285750" algn="l">
              <a:buFont typeface="Arial" panose="020B0604020202020204" pitchFamily="34" charset="0"/>
              <a:buChar char="•"/>
            </a:pPr>
            <a:r>
              <a:rPr lang="en-US" sz="1600" b="0" i="0" dirty="0">
                <a:solidFill>
                  <a:srgbClr val="0D0D0D"/>
                </a:solidFill>
                <a:effectLst/>
                <a:latin typeface="Söhne"/>
              </a:rPr>
              <a:t>The first source register (SR1) for the addition is R1, represented in binary as 001.</a:t>
            </a:r>
          </a:p>
          <a:p>
            <a:pPr marL="285750" indent="-285750" algn="l">
              <a:buFont typeface="Arial" panose="020B0604020202020204" pitchFamily="34" charset="0"/>
              <a:buChar char="•"/>
            </a:pPr>
            <a:r>
              <a:rPr lang="en-US" sz="1600" b="0" i="0" dirty="0">
                <a:solidFill>
                  <a:srgbClr val="0D0D0D"/>
                </a:solidFill>
                <a:effectLst/>
                <a:latin typeface="Söhne"/>
              </a:rPr>
              <a:t>The second source register (SR2) for the addition is R2, represented in binary as 010.</a:t>
            </a:r>
          </a:p>
          <a:p>
            <a:pPr marL="285750" indent="-285750" algn="l">
              <a:buFont typeface="Arial" panose="020B0604020202020204" pitchFamily="34" charset="0"/>
              <a:buChar char="•"/>
            </a:pPr>
            <a:r>
              <a:rPr lang="en-US" sz="1600" b="0" i="0" dirty="0">
                <a:solidFill>
                  <a:srgbClr val="0D0D0D"/>
                </a:solidFill>
                <a:effectLst/>
                <a:latin typeface="Söhne"/>
              </a:rPr>
              <a:t>The machine code representation is a 16-bit binary value. The first four bits represent the operation, which in this case is 0001 for ADD.</a:t>
            </a:r>
          </a:p>
          <a:p>
            <a:pPr marL="285750" indent="-285750" algn="l">
              <a:buFont typeface="Arial" panose="020B0604020202020204" pitchFamily="34" charset="0"/>
              <a:buChar char="•"/>
            </a:pPr>
            <a:r>
              <a:rPr lang="en-US" sz="1600" b="0" i="0" dirty="0">
                <a:solidFill>
                  <a:srgbClr val="0D0D0D"/>
                </a:solidFill>
                <a:effectLst/>
                <a:latin typeface="Söhne"/>
              </a:rPr>
              <a:t>The next three bits represent the DR, followed by another three bits for SR1.</a:t>
            </a:r>
          </a:p>
          <a:p>
            <a:pPr marL="285750" indent="-285750" algn="l">
              <a:buFont typeface="Arial" panose="020B0604020202020204" pitchFamily="34" charset="0"/>
              <a:buChar char="•"/>
            </a:pPr>
            <a:r>
              <a:rPr lang="en-US" sz="1600" b="0" i="0" dirty="0">
                <a:solidFill>
                  <a:srgbClr val="0D0D0D"/>
                </a:solidFill>
                <a:effectLst/>
                <a:latin typeface="Söhne"/>
              </a:rPr>
              <a:t>Since this is a register to register addition, the next bit (bit 5) is a 0, and the subsequent two bits (bit 4 and 3) are unused and also 00.</a:t>
            </a:r>
          </a:p>
          <a:p>
            <a:pPr marL="285750" indent="-285750" algn="l">
              <a:buFont typeface="Arial" panose="020B0604020202020204" pitchFamily="34" charset="0"/>
              <a:buChar char="•"/>
            </a:pPr>
            <a:r>
              <a:rPr lang="en-US" sz="1600" b="0" i="0" dirty="0">
                <a:solidFill>
                  <a:srgbClr val="0D0D0D"/>
                </a:solidFill>
                <a:effectLst/>
                <a:latin typeface="Söhne"/>
              </a:rPr>
              <a:t>The final three bits represent SR2.</a:t>
            </a:r>
          </a:p>
          <a:p>
            <a:pPr marL="285750" indent="-285750" algn="l">
              <a:buFont typeface="Arial" panose="020B0604020202020204" pitchFamily="34" charset="0"/>
              <a:buChar char="•"/>
            </a:pPr>
            <a:r>
              <a:rPr lang="en-US" sz="1600" b="0" i="0" dirty="0">
                <a:solidFill>
                  <a:srgbClr val="0D0D0D"/>
                </a:solidFill>
                <a:effectLst/>
                <a:latin typeface="Söhne"/>
              </a:rPr>
              <a:t>The entire machine code for this instruction is 0001 000 001 000 010, which, when converted to hexadecimal, is 0x1042.</a:t>
            </a:r>
          </a:p>
          <a:p>
            <a:pPr marL="285750" indent="-285750" algn="l">
              <a:buFont typeface="Arial" panose="020B0604020202020204" pitchFamily="34" charset="0"/>
              <a:buChar char="•"/>
            </a:pPr>
            <a:r>
              <a:rPr lang="en-US" sz="1600" b="0" i="0" dirty="0">
                <a:solidFill>
                  <a:srgbClr val="0D0D0D"/>
                </a:solidFill>
                <a:effectLst/>
                <a:latin typeface="Söhne"/>
              </a:rPr>
              <a:t>The hexadecimal representation is a compact form of the binary machine code and is easier to read and use, especially when programming at the machine level or debugging.</a:t>
            </a:r>
          </a:p>
          <a:p>
            <a:br>
              <a:rPr lang="en-US" sz="1600" dirty="0"/>
            </a:br>
            <a:endParaRPr lang="da-DK" sz="1600" dirty="0"/>
          </a:p>
        </p:txBody>
      </p:sp>
    </p:spTree>
    <p:extLst>
      <p:ext uri="{BB962C8B-B14F-4D97-AF65-F5344CB8AC3E}">
        <p14:creationId xmlns:p14="http://schemas.microsoft.com/office/powerpoint/2010/main" val="463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F1AF23-6C69-8F36-0F63-7BD66BDE5AEF}"/>
              </a:ext>
            </a:extLst>
          </p:cNvPr>
          <p:cNvSpPr>
            <a:spLocks noGrp="1"/>
          </p:cNvSpPr>
          <p:nvPr>
            <p:ph type="title"/>
          </p:nvPr>
        </p:nvSpPr>
        <p:spPr/>
        <p:txBody>
          <a:bodyPr/>
          <a:lstStyle/>
          <a:p>
            <a:r>
              <a:rPr lang="da-DK" dirty="0"/>
              <a:t>4.2 – LC-3 </a:t>
            </a:r>
            <a:r>
              <a:rPr lang="da-DK" dirty="0" err="1"/>
              <a:t>assembly</a:t>
            </a:r>
            <a:endParaRPr lang="da-DK" dirty="0"/>
          </a:p>
        </p:txBody>
      </p:sp>
      <p:pic>
        <p:nvPicPr>
          <p:cNvPr id="32770" name="Picture 2" descr="LC3 Instruction Set Architecture · winnie jeng">
            <a:extLst>
              <a:ext uri="{FF2B5EF4-FFF2-40B4-BE49-F238E27FC236}">
                <a16:creationId xmlns:a16="http://schemas.microsoft.com/office/drawing/2014/main" id="{9EAE66CD-F64D-753A-617A-DB25CFFF6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6323"/>
            <a:ext cx="4089663" cy="52069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8BB45B0-5CB7-75B5-479D-6CA59E68456E}"/>
              </a:ext>
            </a:extLst>
          </p:cNvPr>
          <p:cNvPicPr>
            <a:picLocks noChangeAspect="1"/>
          </p:cNvPicPr>
          <p:nvPr/>
        </p:nvPicPr>
        <p:blipFill>
          <a:blip r:embed="rId3"/>
          <a:stretch>
            <a:fillRect/>
          </a:stretch>
        </p:blipFill>
        <p:spPr>
          <a:xfrm>
            <a:off x="4089663" y="1098546"/>
            <a:ext cx="4838700" cy="2171700"/>
          </a:xfrm>
          <a:prstGeom prst="rect">
            <a:avLst/>
          </a:prstGeom>
        </p:spPr>
      </p:pic>
      <p:pic>
        <p:nvPicPr>
          <p:cNvPr id="11" name="Picture 10">
            <a:extLst>
              <a:ext uri="{FF2B5EF4-FFF2-40B4-BE49-F238E27FC236}">
                <a16:creationId xmlns:a16="http://schemas.microsoft.com/office/drawing/2014/main" id="{47126D77-0341-04E4-278A-6317DBF5E995}"/>
              </a:ext>
            </a:extLst>
          </p:cNvPr>
          <p:cNvPicPr>
            <a:picLocks noChangeAspect="1"/>
          </p:cNvPicPr>
          <p:nvPr/>
        </p:nvPicPr>
        <p:blipFill>
          <a:blip r:embed="rId4"/>
          <a:stretch>
            <a:fillRect/>
          </a:stretch>
        </p:blipFill>
        <p:spPr>
          <a:xfrm>
            <a:off x="4203591" y="3429000"/>
            <a:ext cx="4724772" cy="2608371"/>
          </a:xfrm>
          <a:prstGeom prst="rect">
            <a:avLst/>
          </a:prstGeom>
        </p:spPr>
      </p:pic>
    </p:spTree>
    <p:extLst>
      <p:ext uri="{BB962C8B-B14F-4D97-AF65-F5344CB8AC3E}">
        <p14:creationId xmlns:p14="http://schemas.microsoft.com/office/powerpoint/2010/main" val="15739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6DA083-6C07-AA52-DF63-47A9543F004B}"/>
              </a:ext>
            </a:extLst>
          </p:cNvPr>
          <p:cNvSpPr>
            <a:spLocks noGrp="1"/>
          </p:cNvSpPr>
          <p:nvPr>
            <p:ph type="title"/>
          </p:nvPr>
        </p:nvSpPr>
        <p:spPr/>
        <p:txBody>
          <a:bodyPr/>
          <a:lstStyle/>
          <a:p>
            <a:r>
              <a:rPr lang="da-DK" dirty="0"/>
              <a:t>4.3 – </a:t>
            </a:r>
            <a:r>
              <a:rPr lang="da-DK" dirty="0" err="1"/>
              <a:t>Exercise</a:t>
            </a:r>
            <a:r>
              <a:rPr lang="da-DK" dirty="0"/>
              <a:t> </a:t>
            </a:r>
          </a:p>
        </p:txBody>
      </p:sp>
      <p:sp>
        <p:nvSpPr>
          <p:cNvPr id="5" name="Rectangle 2">
            <a:extLst>
              <a:ext uri="{FF2B5EF4-FFF2-40B4-BE49-F238E27FC236}">
                <a16:creationId xmlns:a16="http://schemas.microsoft.com/office/drawing/2014/main" id="{2EF44EAF-19AA-4EDC-D1F4-6CE61485D105}"/>
              </a:ext>
            </a:extLst>
          </p:cNvPr>
          <p:cNvSpPr>
            <a:spLocks noChangeArrowheads="1"/>
          </p:cNvSpPr>
          <p:nvPr/>
        </p:nvSpPr>
        <p:spPr bwMode="auto">
          <a:xfrm>
            <a:off x="504497" y="1035399"/>
            <a:ext cx="8891751" cy="72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790" tIns="152352"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What are the addresses corresponding to the symbols </a:t>
            </a:r>
            <a:r>
              <a:rPr kumimoji="0" lang="en-US" altLang="en-US" sz="1400" b="1" i="0" u="none" strike="noStrike" cap="none" normalizeH="0" baseline="0" dirty="0">
                <a:ln>
                  <a:noFill/>
                </a:ln>
                <a:solidFill>
                  <a:srgbClr val="1A3B49"/>
                </a:solidFill>
                <a:effectLst/>
                <a:latin typeface="Courier New" panose="02070309020205020404" pitchFamily="49" charset="0"/>
                <a:ea typeface="Times New Roman" panose="02020603050405020304" pitchFamily="18" charset="0"/>
                <a:cs typeface="Times New Roman" panose="02020603050405020304" pitchFamily="18" charset="0"/>
              </a:rPr>
              <a:t>LABEL1, DATA1, DATA2</a:t>
            </a:r>
            <a:r>
              <a:rPr kumimoji="0" lang="en-US" altLang="en-US" sz="1400" b="1" i="0" u="none" strike="noStrike" cap="none" normalizeH="0" baseline="0" dirty="0">
                <a:ln>
                  <a:noFill/>
                </a:ln>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 in the following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1A3B49"/>
              </a:solidFill>
              <a:effectLst/>
              <a:latin typeface="Arial" panose="020B0604020202020204" pitchFamily="34" charset="0"/>
            </a:endParaRPr>
          </a:p>
        </p:txBody>
      </p:sp>
      <p:pic>
        <p:nvPicPr>
          <p:cNvPr id="31745" name="Picture 3">
            <a:extLst>
              <a:ext uri="{FF2B5EF4-FFF2-40B4-BE49-F238E27FC236}">
                <a16:creationId xmlns:a16="http://schemas.microsoft.com/office/drawing/2014/main" id="{A521AC83-66F8-27BB-D847-6774F2459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09" y="1657131"/>
            <a:ext cx="4655885" cy="19584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E99DB46-2E08-6345-D727-CE097ACE69DC}"/>
              </a:ext>
            </a:extLst>
          </p:cNvPr>
          <p:cNvSpPr txBox="1"/>
          <p:nvPr/>
        </p:nvSpPr>
        <p:spPr>
          <a:xfrm>
            <a:off x="4361792" y="1852283"/>
            <a:ext cx="7325711" cy="3539430"/>
          </a:xfrm>
          <a:prstGeom prst="rect">
            <a:avLst/>
          </a:prstGeom>
          <a:noFill/>
        </p:spPr>
        <p:txBody>
          <a:bodyPr wrap="square">
            <a:spAutoFit/>
          </a:bodyPr>
          <a:lstStyle/>
          <a:p>
            <a:pPr marL="342900" indent="-342900" algn="l">
              <a:buFont typeface="+mj-lt"/>
              <a:buAutoNum type="arabicPeriod"/>
            </a:pPr>
            <a:r>
              <a:rPr lang="en-US" sz="1400" b="0" i="0" dirty="0">
                <a:solidFill>
                  <a:srgbClr val="0D0D0D"/>
                </a:solidFill>
                <a:effectLst/>
                <a:latin typeface="Söhne"/>
              </a:rPr>
              <a:t>The .ORIG x3000 directive sets the </a:t>
            </a:r>
            <a:r>
              <a:rPr lang="en-US" sz="1400" b="1" i="0" dirty="0">
                <a:solidFill>
                  <a:srgbClr val="0D0D0D"/>
                </a:solidFill>
                <a:effectLst/>
                <a:latin typeface="Söhne"/>
              </a:rPr>
              <a:t>starting address </a:t>
            </a:r>
            <a:r>
              <a:rPr lang="en-US" sz="1400" b="0" i="0" dirty="0">
                <a:solidFill>
                  <a:srgbClr val="0D0D0D"/>
                </a:solidFill>
                <a:effectLst/>
                <a:latin typeface="Söhne"/>
              </a:rPr>
              <a:t>of the code to hexadecimal 3000.</a:t>
            </a:r>
          </a:p>
          <a:p>
            <a:pPr marL="342900" indent="-342900" algn="l">
              <a:buFont typeface="+mj-lt"/>
              <a:buAutoNum type="arabicPeriod"/>
            </a:pPr>
            <a:r>
              <a:rPr lang="en-US" sz="1400" dirty="0">
                <a:solidFill>
                  <a:srgbClr val="0D0D0D"/>
                </a:solidFill>
                <a:latin typeface="Söhne"/>
              </a:rPr>
              <a:t>First instruction is </a:t>
            </a:r>
            <a:r>
              <a:rPr lang="en-US" sz="1400" b="1" i="0" dirty="0">
                <a:solidFill>
                  <a:srgbClr val="0D0D0D"/>
                </a:solidFill>
                <a:effectLst/>
                <a:latin typeface="Söhne"/>
              </a:rPr>
              <a:t>ADD R1, R2, R3</a:t>
            </a:r>
            <a:r>
              <a:rPr lang="en-US" sz="1400" b="0" i="0" dirty="0">
                <a:solidFill>
                  <a:srgbClr val="0D0D0D"/>
                </a:solidFill>
                <a:effectLst/>
                <a:latin typeface="Söhne"/>
              </a:rPr>
              <a:t> instruction. </a:t>
            </a:r>
          </a:p>
          <a:p>
            <a:pPr marL="342900" indent="-342900" algn="l">
              <a:buFont typeface="+mj-lt"/>
              <a:buAutoNum type="arabicPeriod"/>
            </a:pPr>
            <a:r>
              <a:rPr lang="en-US" sz="1400" b="0" i="0" dirty="0">
                <a:solidFill>
                  <a:srgbClr val="0D0D0D"/>
                </a:solidFill>
                <a:effectLst/>
                <a:latin typeface="Söhne"/>
              </a:rPr>
              <a:t>The </a:t>
            </a:r>
            <a:r>
              <a:rPr lang="en-US" sz="1400" b="1" i="0" dirty="0">
                <a:solidFill>
                  <a:srgbClr val="0D0D0D"/>
                </a:solidFill>
                <a:effectLst/>
                <a:latin typeface="Söhne"/>
              </a:rPr>
              <a:t>ST R2, DATA1 </a:t>
            </a:r>
            <a:r>
              <a:rPr lang="en-US" sz="1400" b="0" i="0" dirty="0">
                <a:solidFill>
                  <a:srgbClr val="0D0D0D"/>
                </a:solidFill>
                <a:effectLst/>
                <a:latin typeface="Söhne"/>
              </a:rPr>
              <a:t>instruction will follow immediately after the ADD instruction, thus being at the next address, x3001 where the label is located.</a:t>
            </a:r>
          </a:p>
          <a:p>
            <a:pPr marL="342900" indent="-342900" algn="l">
              <a:buFont typeface="+mj-lt"/>
              <a:buAutoNum type="arabicPeriod"/>
            </a:pPr>
            <a:r>
              <a:rPr lang="en-US" sz="1400" b="1" dirty="0"/>
              <a:t>HALT</a:t>
            </a:r>
            <a:r>
              <a:rPr lang="en-US" sz="1400" b="0" i="0" dirty="0">
                <a:solidFill>
                  <a:srgbClr val="0D0D0D"/>
                </a:solidFill>
                <a:effectLst/>
                <a:highlight>
                  <a:srgbClr val="FFFFFF"/>
                </a:highlight>
                <a:latin typeface="Söhne"/>
              </a:rPr>
              <a:t> instruction is used to stop the execution of the program. It is effectively a system call that tells the simulator or machine to terminate the current program. When the LC-3 processor executes this instruction, it will cease fetching, decoding, and executing further instructions, and the program will come to a stop.</a:t>
            </a:r>
            <a:endParaRPr lang="en-US" sz="1400" b="0" i="0" dirty="0">
              <a:solidFill>
                <a:srgbClr val="0D0D0D"/>
              </a:solidFill>
              <a:effectLst/>
              <a:latin typeface="Söhne"/>
            </a:endParaRPr>
          </a:p>
          <a:p>
            <a:pPr marL="342900" indent="-342900" algn="l">
              <a:buFont typeface="+mj-lt"/>
              <a:buAutoNum type="arabicPeriod"/>
            </a:pPr>
            <a:r>
              <a:rPr lang="en-US" sz="1400" b="0" i="0" dirty="0">
                <a:solidFill>
                  <a:srgbClr val="0D0D0D"/>
                </a:solidFill>
                <a:effectLst/>
                <a:latin typeface="Söhne"/>
              </a:rPr>
              <a:t>DATA1 is defined with the </a:t>
            </a:r>
            <a:r>
              <a:rPr lang="en-US" sz="1400" b="1" i="0" dirty="0">
                <a:solidFill>
                  <a:srgbClr val="0D0D0D"/>
                </a:solidFill>
                <a:effectLst/>
                <a:latin typeface="Söhne"/>
              </a:rPr>
              <a:t>.BLKW 2 </a:t>
            </a:r>
            <a:r>
              <a:rPr lang="en-US" sz="1400" b="0" i="0" dirty="0">
                <a:solidFill>
                  <a:srgbClr val="0D0D0D"/>
                </a:solidFill>
                <a:effectLst/>
                <a:latin typeface="Söhne"/>
              </a:rPr>
              <a:t>directive, which reserves 2 words of memory. it will be at address x3003</a:t>
            </a:r>
          </a:p>
          <a:p>
            <a:pPr marL="342900" indent="-342900" algn="l">
              <a:buFont typeface="+mj-lt"/>
              <a:buAutoNum type="arabicPeriod"/>
            </a:pPr>
            <a:r>
              <a:rPr lang="en-US" sz="1400" b="0" i="0" dirty="0">
                <a:solidFill>
                  <a:srgbClr val="0D0D0D"/>
                </a:solidFill>
                <a:effectLst/>
                <a:latin typeface="Söhne"/>
              </a:rPr>
              <a:t>DATA2 is defined with the </a:t>
            </a:r>
            <a:r>
              <a:rPr lang="en-US" sz="1400" b="1" i="0" dirty="0">
                <a:solidFill>
                  <a:srgbClr val="0D0D0D"/>
                </a:solidFill>
                <a:effectLst/>
                <a:latin typeface="Söhne"/>
              </a:rPr>
              <a:t>.BLKW 10 </a:t>
            </a:r>
            <a:r>
              <a:rPr lang="en-US" sz="1400" b="0" i="0" dirty="0">
                <a:solidFill>
                  <a:srgbClr val="0D0D0D"/>
                </a:solidFill>
                <a:effectLst/>
                <a:latin typeface="Söhne"/>
              </a:rPr>
              <a:t>directive, reserving 10 words of memory. It comes after DATA1, which occupies 2 words. Hence, DATA2 starts at x3003 + 2 = x3005.</a:t>
            </a:r>
          </a:p>
          <a:p>
            <a:pPr algn="l"/>
            <a:r>
              <a:rPr lang="en-US" sz="1400" b="0" i="0" dirty="0">
                <a:solidFill>
                  <a:srgbClr val="0D0D0D"/>
                </a:solidFill>
                <a:effectLst/>
                <a:latin typeface="Söhne"/>
              </a:rPr>
              <a:t>In summary, for the given code:</a:t>
            </a:r>
          </a:p>
          <a:p>
            <a:pPr marL="285750" indent="-285750" algn="l">
              <a:buFont typeface="Arial" panose="020B0604020202020204" pitchFamily="34" charset="0"/>
              <a:buChar char="•"/>
            </a:pPr>
            <a:r>
              <a:rPr lang="en-US" sz="1400" b="0" i="0" dirty="0">
                <a:solidFill>
                  <a:srgbClr val="0D0D0D"/>
                </a:solidFill>
                <a:effectLst/>
                <a:latin typeface="Söhne"/>
              </a:rPr>
              <a:t>LABEL1 corresponds to address x3001.</a:t>
            </a:r>
          </a:p>
          <a:p>
            <a:pPr marL="285750" indent="-285750" algn="l">
              <a:buFont typeface="Arial" panose="020B0604020202020204" pitchFamily="34" charset="0"/>
              <a:buChar char="•"/>
            </a:pPr>
            <a:r>
              <a:rPr lang="en-US" sz="1400" b="0" i="0" dirty="0">
                <a:solidFill>
                  <a:srgbClr val="0D0D0D"/>
                </a:solidFill>
                <a:effectLst/>
                <a:latin typeface="Söhne"/>
              </a:rPr>
              <a:t>DATA1 starts at address x3003.</a:t>
            </a:r>
          </a:p>
          <a:p>
            <a:pPr marL="285750" indent="-285750" algn="l">
              <a:buFont typeface="Arial" panose="020B0604020202020204" pitchFamily="34" charset="0"/>
              <a:buChar char="•"/>
            </a:pPr>
            <a:r>
              <a:rPr lang="en-US" sz="1400" b="0" i="0" dirty="0">
                <a:solidFill>
                  <a:srgbClr val="0D0D0D"/>
                </a:solidFill>
                <a:effectLst/>
                <a:latin typeface="Söhne"/>
              </a:rPr>
              <a:t>DATA2 starts at address x3005.</a:t>
            </a:r>
          </a:p>
        </p:txBody>
      </p:sp>
    </p:spTree>
    <p:extLst>
      <p:ext uri="{BB962C8B-B14F-4D97-AF65-F5344CB8AC3E}">
        <p14:creationId xmlns:p14="http://schemas.microsoft.com/office/powerpoint/2010/main" val="96202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423BBE-2782-6902-5654-1EDEBFDF77F5}"/>
              </a:ext>
            </a:extLst>
          </p:cNvPr>
          <p:cNvSpPr txBox="1"/>
          <p:nvPr/>
        </p:nvSpPr>
        <p:spPr>
          <a:xfrm>
            <a:off x="190500" y="1253331"/>
            <a:ext cx="5753100" cy="4351338"/>
          </a:xfrm>
          <a:prstGeom prst="rect">
            <a:avLst/>
          </a:prstGeom>
        </p:spPr>
        <p:txBody>
          <a:bodyPr>
            <a:normAutofit/>
          </a:bodyPr>
          <a:lstStyle/>
          <a:p>
            <a:pPr marL="228600" marR="0" lvl="0" indent="-228600">
              <a:lnSpc>
                <a:spcPct val="90000"/>
              </a:lnSpc>
              <a:spcBef>
                <a:spcPts val="1000"/>
              </a:spcBef>
              <a:spcAft>
                <a:spcPts val="600"/>
              </a:spcAft>
              <a:buFont typeface="Arial" panose="020B0604020202020204" pitchFamily="34" charset="0"/>
              <a:buChar char="•"/>
            </a:pPr>
            <a:r>
              <a:rPr lang="en-US" sz="2000" b="1" dirty="0">
                <a:solidFill>
                  <a:schemeClr val="bg1"/>
                </a:solidFill>
                <a:effectLst/>
                <a:latin typeface="Arial" panose="020B0604020202020204" pitchFamily="34" charset="0"/>
                <a:cs typeface="Arial" panose="020B0604020202020204" pitchFamily="34" charset="0"/>
              </a:rPr>
              <a:t>The following program adds the values stored in memory locations A, B, and C, and stores the result into memory. There are two errors in the code. For each, describe the error and indicate whether it will be detected at assembly or run time. </a:t>
            </a:r>
          </a:p>
        </p:txBody>
      </p:sp>
      <p:pic>
        <p:nvPicPr>
          <p:cNvPr id="7" name="Picture 6">
            <a:extLst>
              <a:ext uri="{FF2B5EF4-FFF2-40B4-BE49-F238E27FC236}">
                <a16:creationId xmlns:a16="http://schemas.microsoft.com/office/drawing/2014/main" id="{0029D734-36DD-0E6F-E45E-6E22CC47EAAA}"/>
              </a:ext>
            </a:extLst>
          </p:cNvPr>
          <p:cNvPicPr>
            <a:picLocks noChangeAspect="1"/>
          </p:cNvPicPr>
          <p:nvPr/>
        </p:nvPicPr>
        <p:blipFill rotWithShape="1">
          <a:blip r:embed="rId2"/>
          <a:srcRect l="13561" r="3728" b="-1"/>
          <a:stretch/>
        </p:blipFill>
        <p:spPr bwMode="auto">
          <a:xfrm>
            <a:off x="6515100" y="0"/>
            <a:ext cx="5486400" cy="6574067"/>
          </a:xfrm>
          <a:prstGeom prst="rect">
            <a:avLst/>
          </a:prstGeom>
          <a:noFill/>
          <a:ln>
            <a:noFill/>
          </a:ln>
          <a:extLst>
            <a:ext uri="{53640926-AAD7-44D8-BBD7-CCE9431645EC}">
              <a14:shadowObscured xmlns:a14="http://schemas.microsoft.com/office/drawing/2010/main"/>
            </a:ext>
          </a:extLst>
        </p:spPr>
      </p:pic>
      <p:sp>
        <p:nvSpPr>
          <p:cNvPr id="4" name="Title 3">
            <a:extLst>
              <a:ext uri="{FF2B5EF4-FFF2-40B4-BE49-F238E27FC236}">
                <a16:creationId xmlns:a16="http://schemas.microsoft.com/office/drawing/2014/main" id="{A67BBF94-83FA-F6DA-0F5E-E4BDB51CDB79}"/>
              </a:ext>
            </a:extLst>
          </p:cNvPr>
          <p:cNvSpPr>
            <a:spLocks noGrp="1"/>
          </p:cNvSpPr>
          <p:nvPr>
            <p:ph type="title"/>
          </p:nvPr>
        </p:nvSpPr>
        <p:spPr>
          <a:xfrm>
            <a:off x="317500" y="225425"/>
            <a:ext cx="4587374" cy="625475"/>
          </a:xfrm>
        </p:spPr>
        <p:txBody>
          <a:bodyPr>
            <a:normAutofit/>
          </a:bodyPr>
          <a:lstStyle/>
          <a:p>
            <a:r>
              <a:rPr lang="da-DK" sz="3700" dirty="0"/>
              <a:t>4.4 – </a:t>
            </a:r>
            <a:r>
              <a:rPr lang="da-DK" sz="3700" dirty="0" err="1"/>
              <a:t>Exercise</a:t>
            </a:r>
            <a:r>
              <a:rPr lang="da-DK" sz="3700" dirty="0"/>
              <a:t> </a:t>
            </a:r>
          </a:p>
        </p:txBody>
      </p:sp>
      <p:sp>
        <p:nvSpPr>
          <p:cNvPr id="9" name="TextBox 8">
            <a:extLst>
              <a:ext uri="{FF2B5EF4-FFF2-40B4-BE49-F238E27FC236}">
                <a16:creationId xmlns:a16="http://schemas.microsoft.com/office/drawing/2014/main" id="{3CBB7D15-6A82-74A2-F8AB-97BE42AA717C}"/>
              </a:ext>
            </a:extLst>
          </p:cNvPr>
          <p:cNvSpPr txBox="1"/>
          <p:nvPr/>
        </p:nvSpPr>
        <p:spPr>
          <a:xfrm>
            <a:off x="363091" y="3767294"/>
            <a:ext cx="4955143" cy="1264642"/>
          </a:xfrm>
          <a:prstGeom prst="rect">
            <a:avLst/>
          </a:prstGeom>
          <a:noFill/>
        </p:spPr>
        <p:txBody>
          <a:bodyPr wrap="square">
            <a:spAutoFit/>
          </a:bodyPr>
          <a:lstStyle/>
          <a:p>
            <a:pPr marL="342900" marR="0" lvl="0" indent="-342900" algn="just">
              <a:lnSpc>
                <a:spcPct val="107000"/>
              </a:lnSpc>
              <a:spcBef>
                <a:spcPts val="0"/>
              </a:spcBef>
              <a:spcAft>
                <a:spcPts val="0"/>
              </a:spcAft>
              <a:buFont typeface="+mj-lt"/>
              <a:buAutoNum type="arabicPeriod"/>
            </a:pPr>
            <a:r>
              <a:rPr lang="en-US" sz="18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SUM is not defined – assembly time error. </a:t>
            </a:r>
          </a:p>
          <a:p>
            <a:pPr marL="342900" marR="0" lvl="0" indent="-342900" algn="just">
              <a:lnSpc>
                <a:spcPct val="107000"/>
              </a:lnSpc>
              <a:spcBef>
                <a:spcPts val="0"/>
              </a:spcBef>
              <a:spcAft>
                <a:spcPts val="800"/>
              </a:spcAft>
              <a:buFont typeface="+mj-lt"/>
              <a:buAutoNum type="arabicPeriod"/>
            </a:pPr>
            <a:r>
              <a:rPr lang="en-US" sz="18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R1 is not cleared before the ADD operation, run time error (R1 might contain a value and should be set to zero).</a:t>
            </a:r>
          </a:p>
        </p:txBody>
      </p:sp>
    </p:spTree>
    <p:extLst>
      <p:ext uri="{BB962C8B-B14F-4D97-AF65-F5344CB8AC3E}">
        <p14:creationId xmlns:p14="http://schemas.microsoft.com/office/powerpoint/2010/main" val="13650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8BDF5-2237-6E6D-2486-DA0085853BA0}"/>
              </a:ext>
            </a:extLst>
          </p:cNvPr>
          <p:cNvSpPr>
            <a:spLocks noGrp="1"/>
          </p:cNvSpPr>
          <p:nvPr>
            <p:ph type="title"/>
          </p:nvPr>
        </p:nvSpPr>
        <p:spPr/>
        <p:txBody>
          <a:bodyPr/>
          <a:lstStyle/>
          <a:p>
            <a:r>
              <a:rPr lang="da-DK" dirty="0"/>
              <a:t>4.5 – </a:t>
            </a:r>
            <a:r>
              <a:rPr lang="da-DK" dirty="0" err="1"/>
              <a:t>Exercise</a:t>
            </a:r>
            <a:r>
              <a:rPr lang="da-DK" dirty="0"/>
              <a:t> </a:t>
            </a:r>
          </a:p>
        </p:txBody>
      </p:sp>
      <p:sp>
        <p:nvSpPr>
          <p:cNvPr id="9" name="TextBox 8">
            <a:extLst>
              <a:ext uri="{FF2B5EF4-FFF2-40B4-BE49-F238E27FC236}">
                <a16:creationId xmlns:a16="http://schemas.microsoft.com/office/drawing/2014/main" id="{CA25944A-28BC-D8D5-FF6A-61F85BA988B8}"/>
              </a:ext>
            </a:extLst>
          </p:cNvPr>
          <p:cNvSpPr txBox="1"/>
          <p:nvPr/>
        </p:nvSpPr>
        <p:spPr>
          <a:xfrm>
            <a:off x="524202" y="1027947"/>
            <a:ext cx="10515600" cy="369332"/>
          </a:xfrm>
          <a:prstGeom prst="rect">
            <a:avLst/>
          </a:prstGeom>
          <a:noFill/>
        </p:spPr>
        <p:txBody>
          <a:bodyPr wrap="square">
            <a:spAutoFit/>
          </a:bodyPr>
          <a:lstStyle/>
          <a:p>
            <a:pPr marR="0" lvl="0">
              <a:spcBef>
                <a:spcPts val="1200"/>
              </a:spcBef>
              <a:spcAft>
                <a:spcPts val="600"/>
              </a:spcAft>
            </a:pPr>
            <a:r>
              <a:rPr lang="en-US" sz="1800" b="1" dirty="0">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rPr>
              <a:t>Write an assembly program to read </a:t>
            </a:r>
            <a:r>
              <a:rPr lang="en-US" sz="1800" b="1" dirty="0">
                <a:solidFill>
                  <a:srgbClr val="1F3864"/>
                </a:solidFill>
                <a:effectLst/>
                <a:latin typeface="Courier New" panose="02070309020205020404" pitchFamily="49" charset="0"/>
                <a:ea typeface="Times New Roman" panose="02020603050405020304" pitchFamily="18" charset="0"/>
                <a:cs typeface="Times New Roman" panose="02020603050405020304" pitchFamily="18" charset="0"/>
              </a:rPr>
              <a:t>5</a:t>
            </a:r>
            <a:r>
              <a:rPr lang="en-US" sz="1800" b="1" dirty="0">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rPr>
              <a:t> and </a:t>
            </a:r>
            <a:r>
              <a:rPr lang="en-US" sz="1800" b="1" dirty="0">
                <a:solidFill>
                  <a:srgbClr val="1F3864"/>
                </a:solidFill>
                <a:effectLst/>
                <a:latin typeface="Courier New" panose="02070309020205020404" pitchFamily="49" charset="0"/>
                <a:ea typeface="Times New Roman" panose="02020603050405020304" pitchFamily="18" charset="0"/>
                <a:cs typeface="Times New Roman" panose="02020603050405020304" pitchFamily="18" charset="0"/>
              </a:rPr>
              <a:t>6</a:t>
            </a:r>
            <a:r>
              <a:rPr lang="en-US" sz="1800" b="1" dirty="0">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rPr>
              <a:t> from memory and multiply them and store the result in </a:t>
            </a:r>
            <a:r>
              <a:rPr lang="en-US" sz="1800" b="1" dirty="0">
                <a:solidFill>
                  <a:srgbClr val="1F3864"/>
                </a:solidFill>
                <a:effectLst/>
                <a:latin typeface="Courier New" panose="02070309020205020404" pitchFamily="49" charset="0"/>
                <a:ea typeface="Times New Roman" panose="02020603050405020304" pitchFamily="18" charset="0"/>
                <a:cs typeface="Times New Roman" panose="02020603050405020304" pitchFamily="18" charset="0"/>
              </a:rPr>
              <a:t>R6</a:t>
            </a:r>
            <a:r>
              <a:rPr lang="en-US" sz="1800" b="1" dirty="0">
                <a:solidFill>
                  <a:srgbClr val="1F3864"/>
                </a:solidFill>
                <a:effectLst/>
                <a:latin typeface="Calibri Light" panose="020F0302020204030204" pitchFamily="34" charset="0"/>
                <a:ea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5199D7C8-FD62-874E-A3B4-102EA897586C}"/>
              </a:ext>
            </a:extLst>
          </p:cNvPr>
          <p:cNvSpPr txBox="1"/>
          <p:nvPr/>
        </p:nvSpPr>
        <p:spPr>
          <a:xfrm>
            <a:off x="1271313" y="1851326"/>
            <a:ext cx="10027308" cy="4401205"/>
          </a:xfrm>
          <a:prstGeom prst="rect">
            <a:avLst/>
          </a:prstGeom>
          <a:noFill/>
        </p:spPr>
        <p:txBody>
          <a:bodyPr wrap="square">
            <a:spAutoFit/>
          </a:bodyPr>
          <a:lstStyle/>
          <a:p>
            <a:r>
              <a:rPr lang="da-DK" sz="1400" dirty="0"/>
              <a:t>.ORIG x3000  </a:t>
            </a:r>
            <a:r>
              <a:rPr lang="da-DK" sz="1400" dirty="0">
                <a:solidFill>
                  <a:schemeClr val="accent6"/>
                </a:solidFill>
              </a:rPr>
              <a:t>; Begin at </a:t>
            </a:r>
            <a:r>
              <a:rPr lang="da-DK" sz="1400" dirty="0" err="1">
                <a:solidFill>
                  <a:schemeClr val="accent6"/>
                </a:solidFill>
              </a:rPr>
              <a:t>memory</a:t>
            </a:r>
            <a:r>
              <a:rPr lang="da-DK" sz="1400" dirty="0">
                <a:solidFill>
                  <a:schemeClr val="accent6"/>
                </a:solidFill>
              </a:rPr>
              <a:t> </a:t>
            </a:r>
            <a:r>
              <a:rPr lang="da-DK" sz="1400" dirty="0" err="1">
                <a:solidFill>
                  <a:schemeClr val="accent6"/>
                </a:solidFill>
              </a:rPr>
              <a:t>address</a:t>
            </a:r>
            <a:r>
              <a:rPr lang="da-DK" sz="1400" dirty="0">
                <a:solidFill>
                  <a:schemeClr val="accent6"/>
                </a:solidFill>
              </a:rPr>
              <a:t> x3000</a:t>
            </a:r>
          </a:p>
          <a:p>
            <a:r>
              <a:rPr lang="da-DK" sz="1400" dirty="0"/>
              <a:t>LD R1, NUM1  </a:t>
            </a:r>
            <a:r>
              <a:rPr lang="da-DK" sz="1400" dirty="0">
                <a:solidFill>
                  <a:schemeClr val="accent6"/>
                </a:solidFill>
              </a:rPr>
              <a:t>; Load the </a:t>
            </a:r>
            <a:r>
              <a:rPr lang="da-DK" sz="1400" dirty="0" err="1">
                <a:solidFill>
                  <a:schemeClr val="accent6"/>
                </a:solidFill>
              </a:rPr>
              <a:t>first</a:t>
            </a:r>
            <a:r>
              <a:rPr lang="da-DK" sz="1400" dirty="0">
                <a:solidFill>
                  <a:schemeClr val="accent6"/>
                </a:solidFill>
              </a:rPr>
              <a:t> </a:t>
            </a:r>
            <a:r>
              <a:rPr lang="da-DK" sz="1400" dirty="0" err="1">
                <a:solidFill>
                  <a:schemeClr val="accent6"/>
                </a:solidFill>
              </a:rPr>
              <a:t>number</a:t>
            </a:r>
            <a:r>
              <a:rPr lang="da-DK" sz="1400" dirty="0">
                <a:solidFill>
                  <a:schemeClr val="accent6"/>
                </a:solidFill>
              </a:rPr>
              <a:t> (5) </a:t>
            </a:r>
            <a:r>
              <a:rPr lang="da-DK" sz="1400" dirty="0" err="1">
                <a:solidFill>
                  <a:schemeClr val="accent6"/>
                </a:solidFill>
              </a:rPr>
              <a:t>into</a:t>
            </a:r>
            <a:r>
              <a:rPr lang="da-DK" sz="1400" dirty="0">
                <a:solidFill>
                  <a:schemeClr val="accent6"/>
                </a:solidFill>
              </a:rPr>
              <a:t> R1</a:t>
            </a:r>
          </a:p>
          <a:p>
            <a:r>
              <a:rPr lang="da-DK" sz="1400" dirty="0"/>
              <a:t>LD R2, NUM2  </a:t>
            </a:r>
            <a:r>
              <a:rPr lang="da-DK" sz="1400" dirty="0">
                <a:solidFill>
                  <a:schemeClr val="accent6"/>
                </a:solidFill>
              </a:rPr>
              <a:t>; Load the </a:t>
            </a:r>
            <a:r>
              <a:rPr lang="da-DK" sz="1400" dirty="0" err="1">
                <a:solidFill>
                  <a:schemeClr val="accent6"/>
                </a:solidFill>
              </a:rPr>
              <a:t>second</a:t>
            </a:r>
            <a:r>
              <a:rPr lang="da-DK" sz="1400" dirty="0">
                <a:solidFill>
                  <a:schemeClr val="accent6"/>
                </a:solidFill>
              </a:rPr>
              <a:t> </a:t>
            </a:r>
            <a:r>
              <a:rPr lang="da-DK" sz="1400" dirty="0" err="1">
                <a:solidFill>
                  <a:schemeClr val="accent6"/>
                </a:solidFill>
              </a:rPr>
              <a:t>number</a:t>
            </a:r>
            <a:r>
              <a:rPr lang="da-DK" sz="1400" dirty="0">
                <a:solidFill>
                  <a:schemeClr val="accent6"/>
                </a:solidFill>
              </a:rPr>
              <a:t> (6) </a:t>
            </a:r>
            <a:r>
              <a:rPr lang="da-DK" sz="1400" dirty="0" err="1">
                <a:solidFill>
                  <a:schemeClr val="accent6"/>
                </a:solidFill>
              </a:rPr>
              <a:t>into</a:t>
            </a:r>
            <a:r>
              <a:rPr lang="da-DK" sz="1400" dirty="0">
                <a:solidFill>
                  <a:schemeClr val="accent6"/>
                </a:solidFill>
              </a:rPr>
              <a:t> R2</a:t>
            </a:r>
          </a:p>
          <a:p>
            <a:r>
              <a:rPr lang="da-DK" sz="1400" dirty="0"/>
              <a:t>AND R6, R6, #0 </a:t>
            </a:r>
            <a:r>
              <a:rPr lang="da-DK" sz="1400" dirty="0">
                <a:solidFill>
                  <a:schemeClr val="accent6"/>
                </a:solidFill>
              </a:rPr>
              <a:t>; Clear R6 to </a:t>
            </a:r>
            <a:r>
              <a:rPr lang="da-DK" sz="1400" dirty="0" err="1">
                <a:solidFill>
                  <a:schemeClr val="accent6"/>
                </a:solidFill>
              </a:rPr>
              <a:t>use</a:t>
            </a:r>
            <a:r>
              <a:rPr lang="da-DK" sz="1400" dirty="0">
                <a:solidFill>
                  <a:schemeClr val="accent6"/>
                </a:solidFill>
              </a:rPr>
              <a:t> as </a:t>
            </a:r>
            <a:r>
              <a:rPr lang="da-DK" sz="1400" dirty="0" err="1">
                <a:solidFill>
                  <a:schemeClr val="accent6"/>
                </a:solidFill>
              </a:rPr>
              <a:t>our</a:t>
            </a:r>
            <a:r>
              <a:rPr lang="da-DK" sz="1400" dirty="0">
                <a:solidFill>
                  <a:schemeClr val="accent6"/>
                </a:solidFill>
              </a:rPr>
              <a:t> </a:t>
            </a:r>
            <a:r>
              <a:rPr lang="da-DK" sz="1400" dirty="0" err="1">
                <a:solidFill>
                  <a:schemeClr val="accent6"/>
                </a:solidFill>
              </a:rPr>
              <a:t>result</a:t>
            </a:r>
            <a:r>
              <a:rPr lang="da-DK" sz="1400" dirty="0">
                <a:solidFill>
                  <a:schemeClr val="accent6"/>
                </a:solidFill>
              </a:rPr>
              <a:t> register</a:t>
            </a:r>
          </a:p>
          <a:p>
            <a:r>
              <a:rPr lang="da-DK" sz="1400" dirty="0"/>
              <a:t>ADD R3, R1, #0 </a:t>
            </a:r>
            <a:r>
              <a:rPr lang="da-DK" sz="1400" dirty="0">
                <a:solidFill>
                  <a:schemeClr val="accent6"/>
                </a:solidFill>
              </a:rPr>
              <a:t>; </a:t>
            </a:r>
            <a:r>
              <a:rPr lang="da-DK" sz="1400" dirty="0" err="1">
                <a:solidFill>
                  <a:schemeClr val="accent6"/>
                </a:solidFill>
              </a:rPr>
              <a:t>Copy</a:t>
            </a:r>
            <a:r>
              <a:rPr lang="da-DK" sz="1400" dirty="0">
                <a:solidFill>
                  <a:schemeClr val="accent6"/>
                </a:solidFill>
              </a:rPr>
              <a:t> R1 </a:t>
            </a:r>
            <a:r>
              <a:rPr lang="da-DK" sz="1400" dirty="0" err="1">
                <a:solidFill>
                  <a:schemeClr val="accent6"/>
                </a:solidFill>
              </a:rPr>
              <a:t>into</a:t>
            </a:r>
            <a:r>
              <a:rPr lang="da-DK" sz="1400" dirty="0">
                <a:solidFill>
                  <a:schemeClr val="accent6"/>
                </a:solidFill>
              </a:rPr>
              <a:t> R3 to </a:t>
            </a:r>
            <a:r>
              <a:rPr lang="da-DK" sz="1400" dirty="0" err="1">
                <a:solidFill>
                  <a:schemeClr val="accent6"/>
                </a:solidFill>
              </a:rPr>
              <a:t>use</a:t>
            </a:r>
            <a:r>
              <a:rPr lang="da-DK" sz="1400" dirty="0">
                <a:solidFill>
                  <a:schemeClr val="accent6"/>
                </a:solidFill>
              </a:rPr>
              <a:t> as </a:t>
            </a:r>
            <a:r>
              <a:rPr lang="da-DK" sz="1400" dirty="0" err="1">
                <a:solidFill>
                  <a:schemeClr val="accent6"/>
                </a:solidFill>
              </a:rPr>
              <a:t>our</a:t>
            </a:r>
            <a:r>
              <a:rPr lang="da-DK" sz="1400" dirty="0">
                <a:solidFill>
                  <a:schemeClr val="accent6"/>
                </a:solidFill>
              </a:rPr>
              <a:t> </a:t>
            </a:r>
            <a:r>
              <a:rPr lang="da-DK" sz="1400" dirty="0" err="1">
                <a:solidFill>
                  <a:schemeClr val="accent6"/>
                </a:solidFill>
              </a:rPr>
              <a:t>counter</a:t>
            </a:r>
            <a:r>
              <a:rPr lang="da-DK" sz="1400" dirty="0">
                <a:solidFill>
                  <a:schemeClr val="accent6"/>
                </a:solidFill>
              </a:rPr>
              <a:t> for the loop</a:t>
            </a:r>
          </a:p>
          <a:p>
            <a:endParaRPr lang="da-DK" sz="1400" dirty="0"/>
          </a:p>
          <a:p>
            <a:r>
              <a:rPr lang="da-DK" sz="1400" dirty="0"/>
              <a:t>LOOP    ADD R6, R6, R2 </a:t>
            </a:r>
            <a:r>
              <a:rPr lang="da-DK" sz="1400" dirty="0">
                <a:solidFill>
                  <a:schemeClr val="accent6"/>
                </a:solidFill>
              </a:rPr>
              <a:t>; </a:t>
            </a:r>
            <a:r>
              <a:rPr lang="da-DK" sz="1400" dirty="0" err="1">
                <a:solidFill>
                  <a:schemeClr val="accent6"/>
                </a:solidFill>
              </a:rPr>
              <a:t>Add</a:t>
            </a:r>
            <a:r>
              <a:rPr lang="da-DK" sz="1400" dirty="0">
                <a:solidFill>
                  <a:schemeClr val="accent6"/>
                </a:solidFill>
              </a:rPr>
              <a:t> R2 to the </a:t>
            </a:r>
            <a:r>
              <a:rPr lang="da-DK" sz="1400" dirty="0" err="1">
                <a:solidFill>
                  <a:schemeClr val="accent6"/>
                </a:solidFill>
              </a:rPr>
              <a:t>result</a:t>
            </a:r>
            <a:r>
              <a:rPr lang="da-DK" sz="1400" dirty="0">
                <a:solidFill>
                  <a:schemeClr val="accent6"/>
                </a:solidFill>
              </a:rPr>
              <a:t> R6</a:t>
            </a:r>
          </a:p>
          <a:p>
            <a:r>
              <a:rPr lang="da-DK" sz="1400" dirty="0"/>
              <a:t>              ADD R3, R3, #-1 </a:t>
            </a:r>
            <a:r>
              <a:rPr lang="da-DK" sz="1400" dirty="0">
                <a:solidFill>
                  <a:schemeClr val="accent6"/>
                </a:solidFill>
              </a:rPr>
              <a:t>; </a:t>
            </a:r>
            <a:r>
              <a:rPr lang="da-DK" sz="1400" dirty="0" err="1">
                <a:solidFill>
                  <a:schemeClr val="accent6"/>
                </a:solidFill>
              </a:rPr>
              <a:t>Decrement</a:t>
            </a:r>
            <a:r>
              <a:rPr lang="da-DK" sz="1400" dirty="0">
                <a:solidFill>
                  <a:schemeClr val="accent6"/>
                </a:solidFill>
              </a:rPr>
              <a:t> </a:t>
            </a:r>
            <a:r>
              <a:rPr lang="da-DK" sz="1400" dirty="0" err="1">
                <a:solidFill>
                  <a:schemeClr val="accent6"/>
                </a:solidFill>
              </a:rPr>
              <a:t>our</a:t>
            </a:r>
            <a:r>
              <a:rPr lang="da-DK" sz="1400" dirty="0">
                <a:solidFill>
                  <a:schemeClr val="accent6"/>
                </a:solidFill>
              </a:rPr>
              <a:t> </a:t>
            </a:r>
            <a:r>
              <a:rPr lang="da-DK" sz="1400" dirty="0" err="1">
                <a:solidFill>
                  <a:schemeClr val="accent6"/>
                </a:solidFill>
              </a:rPr>
              <a:t>counter</a:t>
            </a:r>
            <a:r>
              <a:rPr lang="da-DK" sz="1400" dirty="0">
                <a:solidFill>
                  <a:schemeClr val="accent6"/>
                </a:solidFill>
              </a:rPr>
              <a:t> R3</a:t>
            </a:r>
          </a:p>
          <a:p>
            <a:r>
              <a:rPr lang="da-DK" sz="1400" dirty="0"/>
              <a:t>              </a:t>
            </a:r>
            <a:r>
              <a:rPr lang="da-DK" sz="1400" dirty="0" err="1"/>
              <a:t>BRp</a:t>
            </a:r>
            <a:r>
              <a:rPr lang="da-DK" sz="1400" dirty="0"/>
              <a:t> LOOP </a:t>
            </a:r>
            <a:r>
              <a:rPr lang="da-DK" sz="1400" dirty="0">
                <a:solidFill>
                  <a:schemeClr val="accent6"/>
                </a:solidFill>
              </a:rPr>
              <a:t>; </a:t>
            </a:r>
            <a:r>
              <a:rPr lang="da-DK" sz="1400" dirty="0" err="1">
                <a:solidFill>
                  <a:schemeClr val="accent6"/>
                </a:solidFill>
              </a:rPr>
              <a:t>Branch</a:t>
            </a:r>
            <a:r>
              <a:rPr lang="da-DK" sz="1400" dirty="0">
                <a:solidFill>
                  <a:schemeClr val="accent6"/>
                </a:solidFill>
              </a:rPr>
              <a:t> to LOOP </a:t>
            </a:r>
            <a:r>
              <a:rPr lang="da-DK" sz="1400" dirty="0" err="1">
                <a:solidFill>
                  <a:schemeClr val="accent6"/>
                </a:solidFill>
              </a:rPr>
              <a:t>if</a:t>
            </a:r>
            <a:r>
              <a:rPr lang="da-DK" sz="1400" dirty="0">
                <a:solidFill>
                  <a:schemeClr val="accent6"/>
                </a:solidFill>
              </a:rPr>
              <a:t> R3 is still positive (</a:t>
            </a:r>
            <a:r>
              <a:rPr lang="da-DK" sz="1400" dirty="0" err="1">
                <a:solidFill>
                  <a:schemeClr val="accent6"/>
                </a:solidFill>
              </a:rPr>
              <a:t>hasn't</a:t>
            </a:r>
            <a:r>
              <a:rPr lang="da-DK" sz="1400" dirty="0">
                <a:solidFill>
                  <a:schemeClr val="accent6"/>
                </a:solidFill>
              </a:rPr>
              <a:t> hit </a:t>
            </a:r>
            <a:r>
              <a:rPr lang="da-DK" sz="1400" dirty="0" err="1">
                <a:solidFill>
                  <a:schemeClr val="accent6"/>
                </a:solidFill>
              </a:rPr>
              <a:t>zero</a:t>
            </a:r>
            <a:r>
              <a:rPr lang="da-DK" sz="1400" dirty="0">
                <a:solidFill>
                  <a:schemeClr val="accent6"/>
                </a:solidFill>
              </a:rPr>
              <a:t>)</a:t>
            </a:r>
          </a:p>
          <a:p>
            <a:endParaRPr lang="da-DK" sz="1400" dirty="0"/>
          </a:p>
          <a:p>
            <a:r>
              <a:rPr lang="da-DK" sz="1400" dirty="0">
                <a:solidFill>
                  <a:schemeClr val="accent6"/>
                </a:solidFill>
              </a:rPr>
              <a:t>; At </a:t>
            </a:r>
            <a:r>
              <a:rPr lang="da-DK" sz="1400" dirty="0" err="1">
                <a:solidFill>
                  <a:schemeClr val="accent6"/>
                </a:solidFill>
              </a:rPr>
              <a:t>this</a:t>
            </a:r>
            <a:r>
              <a:rPr lang="da-DK" sz="1400" dirty="0">
                <a:solidFill>
                  <a:schemeClr val="accent6"/>
                </a:solidFill>
              </a:rPr>
              <a:t> point, R6 </a:t>
            </a:r>
            <a:r>
              <a:rPr lang="da-DK" sz="1400" dirty="0" err="1">
                <a:solidFill>
                  <a:schemeClr val="accent6"/>
                </a:solidFill>
              </a:rPr>
              <a:t>contains</a:t>
            </a:r>
            <a:r>
              <a:rPr lang="da-DK" sz="1400" dirty="0">
                <a:solidFill>
                  <a:schemeClr val="accent6"/>
                </a:solidFill>
              </a:rPr>
              <a:t> the </a:t>
            </a:r>
            <a:r>
              <a:rPr lang="da-DK" sz="1400" dirty="0" err="1">
                <a:solidFill>
                  <a:schemeClr val="accent6"/>
                </a:solidFill>
              </a:rPr>
              <a:t>result</a:t>
            </a:r>
            <a:r>
              <a:rPr lang="da-DK" sz="1400" dirty="0">
                <a:solidFill>
                  <a:schemeClr val="accent6"/>
                </a:solidFill>
              </a:rPr>
              <a:t> of 5 </a:t>
            </a:r>
            <a:r>
              <a:rPr lang="da-DK" sz="1400" dirty="0" err="1">
                <a:solidFill>
                  <a:schemeClr val="accent6"/>
                </a:solidFill>
              </a:rPr>
              <a:t>multiplied</a:t>
            </a:r>
            <a:r>
              <a:rPr lang="da-DK" sz="1400" dirty="0">
                <a:solidFill>
                  <a:schemeClr val="accent6"/>
                </a:solidFill>
              </a:rPr>
              <a:t> by 6</a:t>
            </a:r>
          </a:p>
          <a:p>
            <a:r>
              <a:rPr lang="da-DK" sz="1400" dirty="0"/>
              <a:t>ST R6, RESULT </a:t>
            </a:r>
            <a:r>
              <a:rPr lang="da-DK" sz="1400" dirty="0">
                <a:solidFill>
                  <a:schemeClr val="accent6"/>
                </a:solidFill>
              </a:rPr>
              <a:t>; Store the </a:t>
            </a:r>
            <a:r>
              <a:rPr lang="da-DK" sz="1400" dirty="0" err="1">
                <a:solidFill>
                  <a:schemeClr val="accent6"/>
                </a:solidFill>
              </a:rPr>
              <a:t>result</a:t>
            </a:r>
            <a:r>
              <a:rPr lang="da-DK" sz="1400" dirty="0">
                <a:solidFill>
                  <a:schemeClr val="accent6"/>
                </a:solidFill>
              </a:rPr>
              <a:t> in the </a:t>
            </a:r>
            <a:r>
              <a:rPr lang="da-DK" sz="1400" dirty="0" err="1">
                <a:solidFill>
                  <a:schemeClr val="accent6"/>
                </a:solidFill>
              </a:rPr>
              <a:t>memory</a:t>
            </a:r>
            <a:r>
              <a:rPr lang="da-DK" sz="1400" dirty="0">
                <a:solidFill>
                  <a:schemeClr val="accent6"/>
                </a:solidFill>
              </a:rPr>
              <a:t> location </a:t>
            </a:r>
            <a:r>
              <a:rPr lang="da-DK" sz="1400" dirty="0" err="1">
                <a:solidFill>
                  <a:schemeClr val="accent6"/>
                </a:solidFill>
              </a:rPr>
              <a:t>labeled</a:t>
            </a:r>
            <a:r>
              <a:rPr lang="da-DK" sz="1400" dirty="0">
                <a:solidFill>
                  <a:schemeClr val="accent6"/>
                </a:solidFill>
              </a:rPr>
              <a:t> RESULT</a:t>
            </a:r>
          </a:p>
          <a:p>
            <a:r>
              <a:rPr lang="da-DK" sz="1400" dirty="0"/>
              <a:t>HALT          </a:t>
            </a:r>
            <a:r>
              <a:rPr lang="da-DK" sz="1400" dirty="0">
                <a:solidFill>
                  <a:schemeClr val="accent6"/>
                </a:solidFill>
              </a:rPr>
              <a:t>; Stop the program</a:t>
            </a:r>
          </a:p>
          <a:p>
            <a:endParaRPr lang="da-DK" sz="1400" dirty="0"/>
          </a:p>
          <a:p>
            <a:r>
              <a:rPr lang="da-DK" sz="1400" dirty="0"/>
              <a:t>;</a:t>
            </a:r>
            <a:r>
              <a:rPr lang="da-DK" sz="1400" dirty="0">
                <a:solidFill>
                  <a:schemeClr val="accent6"/>
                </a:solidFill>
              </a:rPr>
              <a:t> Memory locations for the </a:t>
            </a:r>
            <a:r>
              <a:rPr lang="da-DK" sz="1400" dirty="0" err="1">
                <a:solidFill>
                  <a:schemeClr val="accent6"/>
                </a:solidFill>
              </a:rPr>
              <a:t>numbers</a:t>
            </a:r>
            <a:r>
              <a:rPr lang="da-DK" sz="1400" dirty="0">
                <a:solidFill>
                  <a:schemeClr val="accent6"/>
                </a:solidFill>
              </a:rPr>
              <a:t> and </a:t>
            </a:r>
            <a:r>
              <a:rPr lang="da-DK" sz="1400" dirty="0" err="1">
                <a:solidFill>
                  <a:schemeClr val="accent6"/>
                </a:solidFill>
              </a:rPr>
              <a:t>result</a:t>
            </a:r>
            <a:endParaRPr lang="da-DK" sz="1400" dirty="0">
              <a:solidFill>
                <a:schemeClr val="accent6"/>
              </a:solidFill>
            </a:endParaRPr>
          </a:p>
          <a:p>
            <a:r>
              <a:rPr lang="da-DK" sz="1400" dirty="0"/>
              <a:t>NUM1    .FILL x0005 </a:t>
            </a:r>
            <a:r>
              <a:rPr lang="da-DK" sz="1400" dirty="0">
                <a:solidFill>
                  <a:schemeClr val="accent6"/>
                </a:solidFill>
              </a:rPr>
              <a:t>; Memory location </a:t>
            </a:r>
            <a:r>
              <a:rPr lang="da-DK" sz="1400" dirty="0" err="1">
                <a:solidFill>
                  <a:schemeClr val="accent6"/>
                </a:solidFill>
              </a:rPr>
              <a:t>containing</a:t>
            </a:r>
            <a:r>
              <a:rPr lang="da-DK" sz="1400" dirty="0">
                <a:solidFill>
                  <a:schemeClr val="accent6"/>
                </a:solidFill>
              </a:rPr>
              <a:t> the </a:t>
            </a:r>
            <a:r>
              <a:rPr lang="da-DK" sz="1400" dirty="0" err="1">
                <a:solidFill>
                  <a:schemeClr val="accent6"/>
                </a:solidFill>
              </a:rPr>
              <a:t>number</a:t>
            </a:r>
            <a:r>
              <a:rPr lang="da-DK" sz="1400" dirty="0">
                <a:solidFill>
                  <a:schemeClr val="accent6"/>
                </a:solidFill>
              </a:rPr>
              <a:t> 5</a:t>
            </a:r>
          </a:p>
          <a:p>
            <a:r>
              <a:rPr lang="da-DK" sz="1400" dirty="0"/>
              <a:t>NUM2    .FILL x0006 </a:t>
            </a:r>
            <a:r>
              <a:rPr lang="da-DK" sz="1400" dirty="0">
                <a:solidFill>
                  <a:schemeClr val="accent6"/>
                </a:solidFill>
              </a:rPr>
              <a:t>; Memory location </a:t>
            </a:r>
            <a:r>
              <a:rPr lang="da-DK" sz="1400" dirty="0" err="1">
                <a:solidFill>
                  <a:schemeClr val="accent6"/>
                </a:solidFill>
              </a:rPr>
              <a:t>containing</a:t>
            </a:r>
            <a:r>
              <a:rPr lang="da-DK" sz="1400" dirty="0">
                <a:solidFill>
                  <a:schemeClr val="accent6"/>
                </a:solidFill>
              </a:rPr>
              <a:t> the </a:t>
            </a:r>
            <a:r>
              <a:rPr lang="da-DK" sz="1400" dirty="0" err="1">
                <a:solidFill>
                  <a:schemeClr val="accent6"/>
                </a:solidFill>
              </a:rPr>
              <a:t>number</a:t>
            </a:r>
            <a:r>
              <a:rPr lang="da-DK" sz="1400" dirty="0">
                <a:solidFill>
                  <a:schemeClr val="accent6"/>
                </a:solidFill>
              </a:rPr>
              <a:t> 6</a:t>
            </a:r>
          </a:p>
          <a:p>
            <a:r>
              <a:rPr lang="da-DK" sz="1400" dirty="0"/>
              <a:t>RESULT  .BLKW 1     </a:t>
            </a:r>
            <a:r>
              <a:rPr lang="da-DK" sz="1400" dirty="0">
                <a:solidFill>
                  <a:schemeClr val="accent6"/>
                </a:solidFill>
              </a:rPr>
              <a:t>; Reserve </a:t>
            </a:r>
            <a:r>
              <a:rPr lang="da-DK" sz="1400" dirty="0" err="1">
                <a:solidFill>
                  <a:schemeClr val="accent6"/>
                </a:solidFill>
              </a:rPr>
              <a:t>one</a:t>
            </a:r>
            <a:r>
              <a:rPr lang="da-DK" sz="1400" dirty="0">
                <a:solidFill>
                  <a:schemeClr val="accent6"/>
                </a:solidFill>
              </a:rPr>
              <a:t> </a:t>
            </a:r>
            <a:r>
              <a:rPr lang="da-DK" sz="1400" dirty="0" err="1">
                <a:solidFill>
                  <a:schemeClr val="accent6"/>
                </a:solidFill>
              </a:rPr>
              <a:t>word</a:t>
            </a:r>
            <a:r>
              <a:rPr lang="da-DK" sz="1400" dirty="0">
                <a:solidFill>
                  <a:schemeClr val="accent6"/>
                </a:solidFill>
              </a:rPr>
              <a:t> of </a:t>
            </a:r>
            <a:r>
              <a:rPr lang="da-DK" sz="1400" dirty="0" err="1">
                <a:solidFill>
                  <a:schemeClr val="accent6"/>
                </a:solidFill>
              </a:rPr>
              <a:t>memory</a:t>
            </a:r>
            <a:r>
              <a:rPr lang="da-DK" sz="1400" dirty="0">
                <a:solidFill>
                  <a:schemeClr val="accent6"/>
                </a:solidFill>
              </a:rPr>
              <a:t> to store the </a:t>
            </a:r>
            <a:r>
              <a:rPr lang="da-DK" sz="1400" dirty="0" err="1">
                <a:solidFill>
                  <a:schemeClr val="accent6"/>
                </a:solidFill>
              </a:rPr>
              <a:t>result</a:t>
            </a:r>
            <a:endParaRPr lang="da-DK" sz="1400" dirty="0">
              <a:solidFill>
                <a:schemeClr val="accent6"/>
              </a:solidFill>
            </a:endParaRPr>
          </a:p>
          <a:p>
            <a:endParaRPr lang="da-DK" sz="1400" dirty="0"/>
          </a:p>
          <a:p>
            <a:r>
              <a:rPr lang="da-DK" sz="1400" dirty="0"/>
              <a:t>.END    </a:t>
            </a:r>
            <a:r>
              <a:rPr lang="da-DK" sz="1400" dirty="0">
                <a:solidFill>
                  <a:schemeClr val="accent6"/>
                </a:solidFill>
              </a:rPr>
              <a:t>; End of the LC-3 program</a:t>
            </a:r>
          </a:p>
        </p:txBody>
      </p:sp>
      <p:sp>
        <p:nvSpPr>
          <p:cNvPr id="13" name="TextBox 12">
            <a:extLst>
              <a:ext uri="{FF2B5EF4-FFF2-40B4-BE49-F238E27FC236}">
                <a16:creationId xmlns:a16="http://schemas.microsoft.com/office/drawing/2014/main" id="{2C6B4812-256A-E138-F9EE-172B61CEBF05}"/>
              </a:ext>
            </a:extLst>
          </p:cNvPr>
          <p:cNvSpPr txBox="1"/>
          <p:nvPr/>
        </p:nvSpPr>
        <p:spPr>
          <a:xfrm>
            <a:off x="556829" y="1405049"/>
            <a:ext cx="11456276" cy="338554"/>
          </a:xfrm>
          <a:prstGeom prst="rect">
            <a:avLst/>
          </a:prstGeom>
          <a:noFill/>
        </p:spPr>
        <p:txBody>
          <a:bodyPr wrap="square">
            <a:spAutoFit/>
          </a:bodyPr>
          <a:lstStyle/>
          <a:p>
            <a:r>
              <a:rPr lang="en-US" sz="1600" b="0" i="0" dirty="0">
                <a:solidFill>
                  <a:srgbClr val="0D0D0D"/>
                </a:solidFill>
                <a:effectLst/>
                <a:highlight>
                  <a:srgbClr val="FFFFFF"/>
                </a:highlight>
                <a:latin typeface="Söhne"/>
              </a:rPr>
              <a:t>In LC-3 assembly, multiplication is not directly supported as an instruction, so it needs to be implemented using repeated addition. </a:t>
            </a:r>
            <a:endParaRPr lang="da-DK" sz="1600" dirty="0"/>
          </a:p>
        </p:txBody>
      </p:sp>
    </p:spTree>
    <p:extLst>
      <p:ext uri="{BB962C8B-B14F-4D97-AF65-F5344CB8AC3E}">
        <p14:creationId xmlns:p14="http://schemas.microsoft.com/office/powerpoint/2010/main" val="157071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410F2-E392-2F74-2A42-7812F98BFD0F}"/>
              </a:ext>
            </a:extLst>
          </p:cNvPr>
          <p:cNvSpPr>
            <a:spLocks noGrp="1"/>
          </p:cNvSpPr>
          <p:nvPr>
            <p:ph type="title"/>
          </p:nvPr>
        </p:nvSpPr>
        <p:spPr/>
        <p:txBody>
          <a:bodyPr/>
          <a:lstStyle/>
          <a:p>
            <a:r>
              <a:rPr lang="da-DK" sz="2800" dirty="0"/>
              <a:t>5 - </a:t>
            </a:r>
            <a:r>
              <a:rPr lang="en-US" sz="2800" b="0" i="0" dirty="0">
                <a:effectLst/>
                <a:latin typeface="Söhne"/>
              </a:rPr>
              <a:t>Instruction Set Architecture (ISA)</a:t>
            </a:r>
            <a:endParaRPr lang="da-DK" sz="2800" dirty="0"/>
          </a:p>
        </p:txBody>
      </p:sp>
      <p:pic>
        <p:nvPicPr>
          <p:cNvPr id="33794" name="Picture 2" descr="Lightbox">
            <a:extLst>
              <a:ext uri="{FF2B5EF4-FFF2-40B4-BE49-F238E27FC236}">
                <a16:creationId xmlns:a16="http://schemas.microsoft.com/office/drawing/2014/main" id="{89CF8B5B-8CDA-F167-1197-979437A00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306" y="747801"/>
            <a:ext cx="4979225" cy="56359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1">
            <a:extLst>
              <a:ext uri="{FF2B5EF4-FFF2-40B4-BE49-F238E27FC236}">
                <a16:creationId xmlns:a16="http://schemas.microsoft.com/office/drawing/2014/main" id="{89508F8A-2309-F6B6-3C07-4AA343967EF9}"/>
              </a:ext>
            </a:extLst>
          </p:cNvPr>
          <p:cNvGraphicFramePr>
            <a:graphicFrameLocks noGrp="1"/>
          </p:cNvGraphicFramePr>
          <p:nvPr>
            <p:ph idx="1"/>
            <p:extLst>
              <p:ext uri="{D42A27DB-BD31-4B8C-83A1-F6EECF244321}">
                <p14:modId xmlns:p14="http://schemas.microsoft.com/office/powerpoint/2010/main" val="2877788726"/>
              </p:ext>
            </p:extLst>
          </p:nvPr>
        </p:nvGraphicFramePr>
        <p:xfrm>
          <a:off x="-19792" y="1144464"/>
          <a:ext cx="6115792" cy="4842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1113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0E703-56A7-CCCD-3A12-32019875DB28}"/>
              </a:ext>
            </a:extLst>
          </p:cNvPr>
          <p:cNvSpPr>
            <a:spLocks noGrp="1"/>
          </p:cNvSpPr>
          <p:nvPr>
            <p:ph type="title"/>
          </p:nvPr>
        </p:nvSpPr>
        <p:spPr>
          <a:xfrm>
            <a:off x="317500" y="225425"/>
            <a:ext cx="10515600" cy="625475"/>
          </a:xfrm>
        </p:spPr>
        <p:txBody>
          <a:bodyPr>
            <a:normAutofit/>
          </a:bodyPr>
          <a:lstStyle/>
          <a:p>
            <a:r>
              <a:rPr lang="en-US" sz="3700" b="1" dirty="0">
                <a:highlight>
                  <a:srgbClr val="1A3B49"/>
                </a:highlight>
              </a:rPr>
              <a:t>5.1</a:t>
            </a:r>
            <a:r>
              <a:rPr lang="en-US" sz="3700" b="1" i="0" dirty="0">
                <a:effectLst/>
                <a:highlight>
                  <a:srgbClr val="1A3B49"/>
                </a:highlight>
              </a:rPr>
              <a:t>- Characteristics of ISA</a:t>
            </a:r>
            <a:endParaRPr lang="da-DK" sz="3700" dirty="0">
              <a:highlight>
                <a:srgbClr val="1A3B49"/>
              </a:highlight>
            </a:endParaRPr>
          </a:p>
        </p:txBody>
      </p:sp>
      <p:graphicFrame>
        <p:nvGraphicFramePr>
          <p:cNvPr id="6" name="Content Placeholder 1">
            <a:extLst>
              <a:ext uri="{FF2B5EF4-FFF2-40B4-BE49-F238E27FC236}">
                <a16:creationId xmlns:a16="http://schemas.microsoft.com/office/drawing/2014/main" id="{80023899-675E-F6F6-1F36-4726173323F5}"/>
              </a:ext>
            </a:extLst>
          </p:cNvPr>
          <p:cNvGraphicFramePr>
            <a:graphicFrameLocks noGrp="1"/>
          </p:cNvGraphicFramePr>
          <p:nvPr>
            <p:ph idx="1"/>
            <p:extLst>
              <p:ext uri="{D42A27DB-BD31-4B8C-83A1-F6EECF244321}">
                <p14:modId xmlns:p14="http://schemas.microsoft.com/office/powerpoint/2010/main" val="3110582639"/>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649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EE2B5-4595-D657-384D-200A51097196}"/>
              </a:ext>
            </a:extLst>
          </p:cNvPr>
          <p:cNvSpPr>
            <a:spLocks noGrp="1"/>
          </p:cNvSpPr>
          <p:nvPr>
            <p:ph type="title"/>
          </p:nvPr>
        </p:nvSpPr>
        <p:spPr/>
        <p:txBody>
          <a:bodyPr/>
          <a:lstStyle/>
          <a:p>
            <a:r>
              <a:rPr lang="en-US" b="1" i="0" dirty="0">
                <a:effectLst/>
                <a:highlight>
                  <a:srgbClr val="1A3B49"/>
                </a:highlight>
                <a:latin typeface="Söhne"/>
              </a:rPr>
              <a:t>1.1 - Introduction to Bits</a:t>
            </a:r>
            <a:endParaRPr lang="da-DK" dirty="0">
              <a:highlight>
                <a:srgbClr val="1A3B49"/>
              </a:highlight>
            </a:endParaRPr>
          </a:p>
        </p:txBody>
      </p:sp>
      <p:pic>
        <p:nvPicPr>
          <p:cNvPr id="3074" name="Picture 2" descr="bit storage occur in a computer ...">
            <a:extLst>
              <a:ext uri="{FF2B5EF4-FFF2-40B4-BE49-F238E27FC236}">
                <a16:creationId xmlns:a16="http://schemas.microsoft.com/office/drawing/2014/main" id="{E5B4E3B1-8839-3D4B-9C2D-F70C802FB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206" y="1173966"/>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exadecimal – IGCSE COMPUTER SCIENCE">
            <a:extLst>
              <a:ext uri="{FF2B5EF4-FFF2-40B4-BE49-F238E27FC236}">
                <a16:creationId xmlns:a16="http://schemas.microsoft.com/office/drawing/2014/main" id="{6F2F1713-32D1-07A5-528D-D92E1FD6C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164" y="3664734"/>
            <a:ext cx="4608685" cy="2019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28CF4F-F79B-937A-B015-9919E11AFA88}"/>
              </a:ext>
            </a:extLst>
          </p:cNvPr>
          <p:cNvSpPr txBox="1"/>
          <p:nvPr/>
        </p:nvSpPr>
        <p:spPr>
          <a:xfrm>
            <a:off x="162296" y="1640221"/>
            <a:ext cx="6990868" cy="4247317"/>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 bit is the smallest unit of data in computing, represented as a 0 or 1.</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Eight bits form a byte, the fundamental building block of computer data.</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 byte can represent values from 0 to 255 in unsigned binary form.</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term "word" often refers to a fixed-sized group of bytes processed together; in many systems, a word is 16-bits or 2 bytes.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Binary numbers are base-2 numerical representations, using only 0 and 1.</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Hexadecimal numbers are base-16, extending from 0 to F, where F represents the decimal number 15.</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Converting from binary to hexadecimal involves grouping bits in sets of four, with each quartet representing one hexadecimal digit.</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hexadecimal system is often used in computing because it is more compact than binary and aligns well with the byte structure of most computer systems.</a:t>
            </a:r>
          </a:p>
        </p:txBody>
      </p:sp>
    </p:spTree>
    <p:extLst>
      <p:ext uri="{BB962C8B-B14F-4D97-AF65-F5344CB8AC3E}">
        <p14:creationId xmlns:p14="http://schemas.microsoft.com/office/powerpoint/2010/main" val="261857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D756A-F05C-01CA-B48E-9D688984B02A}"/>
              </a:ext>
            </a:extLst>
          </p:cNvPr>
          <p:cNvSpPr>
            <a:spLocks noGrp="1"/>
          </p:cNvSpPr>
          <p:nvPr>
            <p:ph type="title"/>
          </p:nvPr>
        </p:nvSpPr>
        <p:spPr>
          <a:xfrm>
            <a:off x="317500" y="225425"/>
            <a:ext cx="10515600" cy="625475"/>
          </a:xfrm>
        </p:spPr>
        <p:txBody>
          <a:bodyPr>
            <a:normAutofit/>
          </a:bodyPr>
          <a:lstStyle/>
          <a:p>
            <a:r>
              <a:rPr lang="en-US" sz="3700" b="1" i="0" dirty="0">
                <a:effectLst/>
                <a:highlight>
                  <a:srgbClr val="1A3B49"/>
                </a:highlight>
              </a:rPr>
              <a:t>5.2 - Examples and Comparisons</a:t>
            </a:r>
            <a:endParaRPr lang="da-DK" sz="3700" dirty="0">
              <a:highlight>
                <a:srgbClr val="1A3B49"/>
              </a:highlight>
            </a:endParaRPr>
          </a:p>
        </p:txBody>
      </p:sp>
      <p:graphicFrame>
        <p:nvGraphicFramePr>
          <p:cNvPr id="7" name="Content Placeholder 1">
            <a:extLst>
              <a:ext uri="{FF2B5EF4-FFF2-40B4-BE49-F238E27FC236}">
                <a16:creationId xmlns:a16="http://schemas.microsoft.com/office/drawing/2014/main" id="{D298F411-A43C-BD8C-5982-0417B7AEBFF0}"/>
              </a:ext>
            </a:extLst>
          </p:cNvPr>
          <p:cNvGraphicFramePr>
            <a:graphicFrameLocks noGrp="1"/>
          </p:cNvGraphicFramePr>
          <p:nvPr>
            <p:ph idx="1"/>
            <p:extLst>
              <p:ext uri="{D42A27DB-BD31-4B8C-83A1-F6EECF244321}">
                <p14:modId xmlns:p14="http://schemas.microsoft.com/office/powerpoint/2010/main" val="1902608282"/>
              </p:ext>
            </p:extLst>
          </p:nvPr>
        </p:nvGraphicFramePr>
        <p:xfrm>
          <a:off x="280988" y="1039813"/>
          <a:ext cx="11606212" cy="3582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6283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91867-AEB0-2D2F-BCAE-79F33961F95C}"/>
              </a:ext>
            </a:extLst>
          </p:cNvPr>
          <p:cNvSpPr>
            <a:spLocks noGrp="1"/>
          </p:cNvSpPr>
          <p:nvPr>
            <p:ph type="title"/>
          </p:nvPr>
        </p:nvSpPr>
        <p:spPr/>
        <p:txBody>
          <a:bodyPr/>
          <a:lstStyle/>
          <a:p>
            <a:r>
              <a:rPr lang="da-DK" dirty="0">
                <a:highlight>
                  <a:srgbClr val="1A3B49"/>
                </a:highlight>
              </a:rPr>
              <a:t>5.3 - </a:t>
            </a:r>
            <a:r>
              <a:rPr lang="en-US" b="1" i="0" dirty="0">
                <a:effectLst/>
                <a:highlight>
                  <a:srgbClr val="1A3B49"/>
                </a:highlight>
                <a:latin typeface="Söhne"/>
              </a:rPr>
              <a:t>What is CPU Pipelining</a:t>
            </a:r>
            <a:endParaRPr lang="da-DK" dirty="0">
              <a:highlight>
                <a:srgbClr val="1A3B49"/>
              </a:highlight>
            </a:endParaRPr>
          </a:p>
        </p:txBody>
      </p:sp>
      <p:pic>
        <p:nvPicPr>
          <p:cNvPr id="34818" name="Picture 2" descr="Branch predictor - Wikipedia">
            <a:extLst>
              <a:ext uri="{FF2B5EF4-FFF2-40B4-BE49-F238E27FC236}">
                <a16:creationId xmlns:a16="http://schemas.microsoft.com/office/drawing/2014/main" id="{83297997-F560-E50F-C0DB-21BBE7E3D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700" y="1295737"/>
            <a:ext cx="5156200" cy="49367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063213-BA56-EB05-EE69-9D5F7A2EFB6A}"/>
              </a:ext>
            </a:extLst>
          </p:cNvPr>
          <p:cNvSpPr txBox="1"/>
          <p:nvPr/>
        </p:nvSpPr>
        <p:spPr>
          <a:xfrm>
            <a:off x="317500" y="1295737"/>
            <a:ext cx="5156200"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Definition: A process in computer architecture where multiple instruction processing steps occur in an overlapped manner, improving instruction throughput.</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Analogy: Like an assembly line in a factory, where each stage represents a part of the instruction cycle: fetch, decode, execute, memory access, write-back.</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Importance: Increases CPU instruction throughput by executing multiple instructions simultaneously at different processing stages.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Basic Concepts: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Instruction cycle and its stages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Parallelism at the instruction level</a:t>
            </a:r>
          </a:p>
        </p:txBody>
      </p:sp>
    </p:spTree>
    <p:extLst>
      <p:ext uri="{BB962C8B-B14F-4D97-AF65-F5344CB8AC3E}">
        <p14:creationId xmlns:p14="http://schemas.microsoft.com/office/powerpoint/2010/main" val="19418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9CB0A8-4B7A-6401-F4E2-2DEFB82CD2E8}"/>
              </a:ext>
            </a:extLst>
          </p:cNvPr>
          <p:cNvSpPr>
            <a:spLocks noGrp="1"/>
          </p:cNvSpPr>
          <p:nvPr>
            <p:ph sz="half" idx="1"/>
          </p:nvPr>
        </p:nvSpPr>
        <p:spPr>
          <a:xfrm>
            <a:off x="154874" y="1692717"/>
            <a:ext cx="5753100" cy="4696207"/>
          </a:xfrm>
        </p:spPr>
        <p:txBody>
          <a:bodyPr/>
          <a:lstStyle/>
          <a:p>
            <a:pPr algn="l">
              <a:buFont typeface="Arial" panose="020B0604020202020204" pitchFamily="34" charset="0"/>
              <a:buChar char="•"/>
            </a:pPr>
            <a:r>
              <a:rPr lang="en-US" sz="2400" b="0" i="0" dirty="0">
                <a:effectLst/>
                <a:highlight>
                  <a:srgbClr val="1A3B49"/>
                </a:highlight>
                <a:latin typeface="Söhne"/>
              </a:rPr>
              <a:t>Fetch: Instruction is fetched from memory.</a:t>
            </a:r>
          </a:p>
          <a:p>
            <a:pPr algn="l">
              <a:buFont typeface="Arial" panose="020B0604020202020204" pitchFamily="34" charset="0"/>
              <a:buChar char="•"/>
            </a:pPr>
            <a:r>
              <a:rPr lang="en-US" sz="2400" b="0" i="0" dirty="0">
                <a:effectLst/>
                <a:highlight>
                  <a:srgbClr val="1A3B49"/>
                </a:highlight>
                <a:latin typeface="Söhne"/>
              </a:rPr>
              <a:t>Decode: Instruction is decoded to understand what action is required.</a:t>
            </a:r>
          </a:p>
          <a:p>
            <a:pPr algn="l">
              <a:buFont typeface="Arial" panose="020B0604020202020204" pitchFamily="34" charset="0"/>
              <a:buChar char="•"/>
            </a:pPr>
            <a:r>
              <a:rPr lang="en-US" sz="2400" b="0" i="0" dirty="0">
                <a:effectLst/>
                <a:highlight>
                  <a:srgbClr val="1A3B49"/>
                </a:highlight>
                <a:latin typeface="Söhne"/>
              </a:rPr>
              <a:t>Execute: The CPU performs the instruction's operation.</a:t>
            </a:r>
          </a:p>
          <a:p>
            <a:pPr algn="l">
              <a:buFont typeface="Arial" panose="020B0604020202020204" pitchFamily="34" charset="0"/>
              <a:buChar char="•"/>
            </a:pPr>
            <a:r>
              <a:rPr lang="en-US" sz="2400" b="0" i="0" dirty="0">
                <a:effectLst/>
                <a:highlight>
                  <a:srgbClr val="1A3B49"/>
                </a:highlight>
                <a:latin typeface="Söhne"/>
              </a:rPr>
              <a:t>Memory Access: The CPU accesses memory if needed (e.g., load or store).</a:t>
            </a:r>
          </a:p>
          <a:p>
            <a:pPr algn="l">
              <a:buFont typeface="Arial" panose="020B0604020202020204" pitchFamily="34" charset="0"/>
              <a:buChar char="•"/>
            </a:pPr>
            <a:r>
              <a:rPr lang="en-US" sz="2400" b="0" i="0" dirty="0">
                <a:effectLst/>
                <a:highlight>
                  <a:srgbClr val="1A3B49"/>
                </a:highlight>
                <a:latin typeface="Söhne"/>
              </a:rPr>
              <a:t>Write-back: The result of the execution is written back to the CPU register.</a:t>
            </a:r>
          </a:p>
          <a:p>
            <a:endParaRPr lang="da-DK" sz="2400" dirty="0">
              <a:highlight>
                <a:srgbClr val="1A3B49"/>
              </a:highlight>
            </a:endParaRPr>
          </a:p>
        </p:txBody>
      </p:sp>
      <p:sp>
        <p:nvSpPr>
          <p:cNvPr id="4" name="Title 3">
            <a:extLst>
              <a:ext uri="{FF2B5EF4-FFF2-40B4-BE49-F238E27FC236}">
                <a16:creationId xmlns:a16="http://schemas.microsoft.com/office/drawing/2014/main" id="{5132287E-62F4-DF93-425C-8B46F32ACC8D}"/>
              </a:ext>
            </a:extLst>
          </p:cNvPr>
          <p:cNvSpPr>
            <a:spLocks noGrp="1"/>
          </p:cNvSpPr>
          <p:nvPr>
            <p:ph type="title"/>
          </p:nvPr>
        </p:nvSpPr>
        <p:spPr/>
        <p:txBody>
          <a:bodyPr/>
          <a:lstStyle/>
          <a:p>
            <a:r>
              <a:rPr lang="en-US" b="1" i="0" dirty="0">
                <a:effectLst/>
                <a:highlight>
                  <a:srgbClr val="1A3B49"/>
                </a:highlight>
                <a:latin typeface="Söhne"/>
              </a:rPr>
              <a:t>5.4 - Stages of Pipelining</a:t>
            </a:r>
            <a:endParaRPr lang="da-DK" dirty="0">
              <a:highlight>
                <a:srgbClr val="1A3B49"/>
              </a:highlight>
            </a:endParaRPr>
          </a:p>
        </p:txBody>
      </p:sp>
      <p:pic>
        <p:nvPicPr>
          <p:cNvPr id="36868" name="Picture 4" descr="Fetch Decode Execute - Lakelands Computing">
            <a:extLst>
              <a:ext uri="{FF2B5EF4-FFF2-40B4-BE49-F238E27FC236}">
                <a16:creationId xmlns:a16="http://schemas.microsoft.com/office/drawing/2014/main" id="{BE924421-C75E-8CA3-D966-50F85DEFD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028" y="1555750"/>
            <a:ext cx="57023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68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81AAE0-6A01-D238-D101-69E07B594483}"/>
              </a:ext>
            </a:extLst>
          </p:cNvPr>
          <p:cNvSpPr>
            <a:spLocks noGrp="1"/>
          </p:cNvSpPr>
          <p:nvPr>
            <p:ph type="title"/>
          </p:nvPr>
        </p:nvSpPr>
        <p:spPr>
          <a:xfrm>
            <a:off x="317500" y="225425"/>
            <a:ext cx="10515600" cy="625475"/>
          </a:xfrm>
        </p:spPr>
        <p:txBody>
          <a:bodyPr>
            <a:normAutofit/>
          </a:bodyPr>
          <a:lstStyle/>
          <a:p>
            <a:r>
              <a:rPr lang="da-DK" sz="3700" dirty="0">
                <a:highlight>
                  <a:srgbClr val="1A3B49"/>
                </a:highlight>
              </a:rPr>
              <a:t>5.5 - </a:t>
            </a:r>
            <a:r>
              <a:rPr lang="en-US" sz="3700" b="1" i="0" dirty="0">
                <a:effectLst/>
                <a:highlight>
                  <a:srgbClr val="1A3B49"/>
                </a:highlight>
              </a:rPr>
              <a:t>Advantages and Challenges</a:t>
            </a:r>
            <a:endParaRPr lang="da-DK" sz="3700" dirty="0">
              <a:highlight>
                <a:srgbClr val="1A3B49"/>
              </a:highlight>
            </a:endParaRPr>
          </a:p>
        </p:txBody>
      </p:sp>
      <p:graphicFrame>
        <p:nvGraphicFramePr>
          <p:cNvPr id="9" name="Content Placeholder 5">
            <a:extLst>
              <a:ext uri="{FF2B5EF4-FFF2-40B4-BE49-F238E27FC236}">
                <a16:creationId xmlns:a16="http://schemas.microsoft.com/office/drawing/2014/main" id="{2AE3D977-2B7B-1618-A6EF-B43A8E40A2AD}"/>
              </a:ext>
            </a:extLst>
          </p:cNvPr>
          <p:cNvGraphicFramePr>
            <a:graphicFrameLocks noGrp="1"/>
          </p:cNvGraphicFramePr>
          <p:nvPr>
            <p:ph idx="1"/>
            <p:extLst>
              <p:ext uri="{D42A27DB-BD31-4B8C-83A1-F6EECF244321}">
                <p14:modId xmlns:p14="http://schemas.microsoft.com/office/powerpoint/2010/main" val="1501068173"/>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3807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277146B-DAC7-3B0A-753D-2D241BD2665C}"/>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6 - </a:t>
            </a:r>
            <a:r>
              <a:rPr lang="en-US" sz="2200" b="1" i="0" dirty="0">
                <a:effectLst/>
                <a:highlight>
                  <a:srgbClr val="1A3B49"/>
                </a:highlight>
              </a:rPr>
              <a:t>Interrupts - Signals of System Events</a:t>
            </a:r>
            <a:r>
              <a:rPr lang="da-DK" sz="2200" dirty="0">
                <a:highlight>
                  <a:srgbClr val="1A3B49"/>
                </a:highlight>
              </a:rPr>
              <a:t> </a:t>
            </a:r>
          </a:p>
        </p:txBody>
      </p:sp>
      <p:sp>
        <p:nvSpPr>
          <p:cNvPr id="12" name="Content Placeholder 11">
            <a:extLst>
              <a:ext uri="{FF2B5EF4-FFF2-40B4-BE49-F238E27FC236}">
                <a16:creationId xmlns:a16="http://schemas.microsoft.com/office/drawing/2014/main" id="{C6F7F2CC-F59B-7FF6-163A-49D0A315CF60}"/>
              </a:ext>
            </a:extLst>
          </p:cNvPr>
          <p:cNvSpPr>
            <a:spLocks noGrp="1"/>
          </p:cNvSpPr>
          <p:nvPr>
            <p:ph type="body" sz="half" idx="2"/>
          </p:nvPr>
        </p:nvSpPr>
        <p:spPr>
          <a:xfrm>
            <a:off x="228600" y="2049462"/>
            <a:ext cx="3932237" cy="3811588"/>
          </a:xfrm>
        </p:spPr>
        <p:txBody>
          <a:bodyPr>
            <a:normAutofit/>
          </a:bodyPr>
          <a:lstStyle/>
          <a:p>
            <a:pPr marL="285750" indent="-285750">
              <a:buFont typeface="Arial" panose="020B0604020202020204" pitchFamily="34" charset="0"/>
              <a:buChar char="•"/>
            </a:pPr>
            <a:r>
              <a:rPr lang="en-US" b="0" i="0" dirty="0">
                <a:effectLst/>
                <a:highlight>
                  <a:srgbClr val="1A3B49"/>
                </a:highlight>
              </a:rPr>
              <a:t>Interrupts are signals sent to the processor to indicate an event that needs immediate attention</a:t>
            </a:r>
          </a:p>
          <a:p>
            <a:pPr marL="285750" indent="-285750">
              <a:buFont typeface="Arial" panose="020B0604020202020204" pitchFamily="34" charset="0"/>
              <a:buChar char="•"/>
            </a:pPr>
            <a:r>
              <a:rPr lang="en-US" b="0" i="0" dirty="0">
                <a:effectLst/>
                <a:highlight>
                  <a:srgbClr val="1A3B49"/>
                </a:highlight>
              </a:rPr>
              <a:t>Can be generated by hardware (HW interrupts) or software (SW interrupts)</a:t>
            </a:r>
          </a:p>
          <a:p>
            <a:pPr marL="285750" indent="-285750">
              <a:buFont typeface="Arial" panose="020B0604020202020204" pitchFamily="34" charset="0"/>
              <a:buChar char="•"/>
            </a:pPr>
            <a:r>
              <a:rPr lang="en-US" b="0" i="0" dirty="0">
                <a:effectLst/>
                <a:highlight>
                  <a:srgbClr val="1A3B49"/>
                </a:highlight>
              </a:rPr>
              <a:t>Hardware interrupts can come from I/O devices signaling completion of operations</a:t>
            </a:r>
          </a:p>
          <a:p>
            <a:pPr marL="285750" indent="-285750">
              <a:buFont typeface="Arial" panose="020B0604020202020204" pitchFamily="34" charset="0"/>
              <a:buChar char="•"/>
            </a:pPr>
            <a:r>
              <a:rPr lang="en-US" b="0" i="0" dirty="0">
                <a:effectLst/>
                <a:highlight>
                  <a:srgbClr val="1A3B49"/>
                </a:highlight>
              </a:rPr>
              <a:t>Interrupts cause the CPU to stop current tasks and execute an interrupt service routine (ISR)</a:t>
            </a:r>
          </a:p>
          <a:p>
            <a:pPr marL="285750" indent="-285750">
              <a:buFont typeface="Arial" panose="020B0604020202020204" pitchFamily="34" charset="0"/>
              <a:buChar char="•"/>
            </a:pPr>
            <a:endParaRPr lang="da-DK" dirty="0">
              <a:highlight>
                <a:srgbClr val="1A3B49"/>
              </a:highlight>
            </a:endParaRPr>
          </a:p>
        </p:txBody>
      </p:sp>
      <p:pic>
        <p:nvPicPr>
          <p:cNvPr id="14" name="Picture 13">
            <a:extLst>
              <a:ext uri="{FF2B5EF4-FFF2-40B4-BE49-F238E27FC236}">
                <a16:creationId xmlns:a16="http://schemas.microsoft.com/office/drawing/2014/main" id="{C948B32B-2203-5125-A1EB-3EFB15F218AE}"/>
              </a:ext>
            </a:extLst>
          </p:cNvPr>
          <p:cNvPicPr>
            <a:picLocks noChangeAspect="1"/>
          </p:cNvPicPr>
          <p:nvPr/>
        </p:nvPicPr>
        <p:blipFill>
          <a:blip r:embed="rId2"/>
          <a:stretch>
            <a:fillRect/>
          </a:stretch>
        </p:blipFill>
        <p:spPr>
          <a:xfrm>
            <a:off x="5467350" y="501650"/>
            <a:ext cx="6286500" cy="5854700"/>
          </a:xfrm>
          <a:prstGeom prst="rect">
            <a:avLst/>
          </a:prstGeom>
        </p:spPr>
      </p:pic>
    </p:spTree>
    <p:extLst>
      <p:ext uri="{BB962C8B-B14F-4D97-AF65-F5344CB8AC3E}">
        <p14:creationId xmlns:p14="http://schemas.microsoft.com/office/powerpoint/2010/main" val="190117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B91143C4-2797-3040-30E4-B90706471947}"/>
              </a:ext>
            </a:extLst>
          </p:cNvPr>
          <p:cNvSpPr>
            <a:spLocks noGrp="1"/>
          </p:cNvSpPr>
          <p:nvPr>
            <p:ph type="title"/>
          </p:nvPr>
        </p:nvSpPr>
        <p:spPr>
          <a:xfrm>
            <a:off x="317500" y="225425"/>
            <a:ext cx="10515600" cy="625475"/>
          </a:xfrm>
        </p:spPr>
        <p:txBody>
          <a:bodyPr/>
          <a:lstStyle/>
          <a:p>
            <a:r>
              <a:rPr lang="en-US" sz="2800" dirty="0">
                <a:highlight>
                  <a:srgbClr val="1A3B49"/>
                </a:highlight>
              </a:rPr>
              <a:t>6.1 - </a:t>
            </a:r>
            <a:r>
              <a:rPr lang="en-US" sz="2800" b="1" i="0" dirty="0">
                <a:effectLst/>
                <a:highlight>
                  <a:srgbClr val="1A3B49"/>
                </a:highlight>
                <a:latin typeface="Söhne"/>
              </a:rPr>
              <a:t>System Calls - Interface Between Processes and Kernel</a:t>
            </a:r>
            <a:endParaRPr lang="en-US" sz="2800" dirty="0">
              <a:highlight>
                <a:srgbClr val="1A3B49"/>
              </a:highlight>
            </a:endParaRPr>
          </a:p>
        </p:txBody>
      </p:sp>
      <p:graphicFrame>
        <p:nvGraphicFramePr>
          <p:cNvPr id="9" name="Content Placeholder 5">
            <a:extLst>
              <a:ext uri="{FF2B5EF4-FFF2-40B4-BE49-F238E27FC236}">
                <a16:creationId xmlns:a16="http://schemas.microsoft.com/office/drawing/2014/main" id="{3F394AE8-17FA-D715-6124-98482E4A503A}"/>
              </a:ext>
            </a:extLst>
          </p:cNvPr>
          <p:cNvGraphicFramePr>
            <a:graphicFrameLocks noGrp="1"/>
          </p:cNvGraphicFramePr>
          <p:nvPr>
            <p:ph idx="1"/>
            <p:extLst>
              <p:ext uri="{D42A27DB-BD31-4B8C-83A1-F6EECF244321}">
                <p14:modId xmlns:p14="http://schemas.microsoft.com/office/powerpoint/2010/main" val="499535033"/>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570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C1034-9379-529D-B44F-649CC0F43DD3}"/>
              </a:ext>
            </a:extLst>
          </p:cNvPr>
          <p:cNvSpPr>
            <a:spLocks noGrp="1"/>
          </p:cNvSpPr>
          <p:nvPr>
            <p:ph type="title"/>
          </p:nvPr>
        </p:nvSpPr>
        <p:spPr>
          <a:xfrm>
            <a:off x="317500" y="225425"/>
            <a:ext cx="10515600" cy="625475"/>
          </a:xfrm>
        </p:spPr>
        <p:txBody>
          <a:bodyPr>
            <a:normAutofit/>
          </a:bodyPr>
          <a:lstStyle/>
          <a:p>
            <a:r>
              <a:rPr lang="en-US" sz="3400" b="1" i="0">
                <a:effectLst/>
                <a:highlight>
                  <a:srgbClr val="1A3B49"/>
                </a:highlight>
              </a:rPr>
              <a:t>6.2 - Exceptions - Handling Unusual Conditions</a:t>
            </a:r>
            <a:endParaRPr lang="da-DK" sz="3400">
              <a:highlight>
                <a:srgbClr val="1A3B49"/>
              </a:highlight>
            </a:endParaRPr>
          </a:p>
        </p:txBody>
      </p:sp>
      <p:graphicFrame>
        <p:nvGraphicFramePr>
          <p:cNvPr id="5" name="Content Placeholder 1">
            <a:extLst>
              <a:ext uri="{FF2B5EF4-FFF2-40B4-BE49-F238E27FC236}">
                <a16:creationId xmlns:a16="http://schemas.microsoft.com/office/drawing/2014/main" id="{2B138CD0-77D7-40C6-6021-EE2C1C366AD1}"/>
              </a:ext>
            </a:extLst>
          </p:cNvPr>
          <p:cNvGraphicFramePr>
            <a:graphicFrameLocks noGrp="1"/>
          </p:cNvGraphicFramePr>
          <p:nvPr>
            <p:ph idx="1"/>
            <p:extLst>
              <p:ext uri="{D42A27DB-BD31-4B8C-83A1-F6EECF244321}">
                <p14:modId xmlns:p14="http://schemas.microsoft.com/office/powerpoint/2010/main" val="4249346184"/>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375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FE118CB-22E4-2EDD-9D77-13DFB035E601}"/>
              </a:ext>
            </a:extLst>
          </p:cNvPr>
          <p:cNvSpPr>
            <a:spLocks noGrp="1"/>
          </p:cNvSpPr>
          <p:nvPr>
            <p:ph sz="half" idx="1"/>
          </p:nvPr>
        </p:nvSpPr>
        <p:spPr>
          <a:xfrm>
            <a:off x="214251" y="1372346"/>
            <a:ext cx="5753100" cy="5168154"/>
          </a:xfrm>
        </p:spPr>
        <p:txBody>
          <a:bodyPr/>
          <a:lstStyle/>
          <a:p>
            <a:pPr algn="l">
              <a:buFont typeface="Arial" panose="020B0604020202020204" pitchFamily="34" charset="0"/>
              <a:buChar char="•"/>
            </a:pPr>
            <a:r>
              <a:rPr lang="en-US" sz="1600" b="0" i="0" dirty="0">
                <a:effectLst/>
                <a:highlight>
                  <a:srgbClr val="1A3B49"/>
                </a:highlight>
                <a:latin typeface="Söhne"/>
              </a:rPr>
              <a:t>External interrupts are triggered by peripheral devices such as keyboards or network cards.</a:t>
            </a:r>
          </a:p>
          <a:p>
            <a:pPr algn="l">
              <a:buFont typeface="Arial" panose="020B0604020202020204" pitchFamily="34" charset="0"/>
              <a:buChar char="•"/>
            </a:pPr>
            <a:r>
              <a:rPr lang="en-US" sz="1600" b="0" i="0" dirty="0">
                <a:effectLst/>
                <a:highlight>
                  <a:srgbClr val="1A3B49"/>
                </a:highlight>
                <a:latin typeface="Söhne"/>
              </a:rPr>
              <a:t>Hardware and Software Exceptions are unusual conditions detected by the CPU such as division by zero or invalid memory access.</a:t>
            </a:r>
          </a:p>
          <a:p>
            <a:pPr algn="l">
              <a:buFont typeface="Arial" panose="020B0604020202020204" pitchFamily="34" charset="0"/>
              <a:buChar char="•"/>
            </a:pPr>
            <a:r>
              <a:rPr lang="en-US" sz="1600" b="0" i="0" dirty="0">
                <a:effectLst/>
                <a:highlight>
                  <a:srgbClr val="1A3B49"/>
                </a:highlight>
                <a:latin typeface="Söhne"/>
              </a:rPr>
              <a:t>System Calls are requests for service made by a process to the operating system.</a:t>
            </a:r>
          </a:p>
          <a:p>
            <a:pPr algn="l">
              <a:buFont typeface="Arial" panose="020B0604020202020204" pitchFamily="34" charset="0"/>
              <a:buChar char="•"/>
            </a:pPr>
            <a:r>
              <a:rPr lang="en-US" sz="1600" b="0" i="0" dirty="0">
                <a:effectLst/>
                <a:highlight>
                  <a:srgbClr val="1A3B49"/>
                </a:highlight>
                <a:latin typeface="Söhne"/>
              </a:rPr>
              <a:t>Clock Interrupts occur at regular intervals and are typically used for maintaining the system clock and for preemption in multitasking systems.</a:t>
            </a:r>
          </a:p>
          <a:p>
            <a:pPr algn="l">
              <a:buFont typeface="Arial" panose="020B0604020202020204" pitchFamily="34" charset="0"/>
              <a:buChar char="•"/>
            </a:pPr>
            <a:r>
              <a:rPr lang="en-US" sz="1600" b="0" i="0" dirty="0">
                <a:effectLst/>
                <a:highlight>
                  <a:srgbClr val="1A3B49"/>
                </a:highlight>
                <a:latin typeface="Söhne"/>
              </a:rPr>
              <a:t>The Interrupt Service Routine (ISR) is executed in response to an interrupt, handling the event that caused the interrupt.</a:t>
            </a:r>
          </a:p>
          <a:p>
            <a:pPr algn="l">
              <a:buFont typeface="Arial" panose="020B0604020202020204" pitchFamily="34" charset="0"/>
              <a:buChar char="•"/>
            </a:pPr>
            <a:r>
              <a:rPr lang="en-US" sz="1600" b="0" i="0" dirty="0">
                <a:effectLst/>
                <a:highlight>
                  <a:srgbClr val="1A3B49"/>
                </a:highlight>
                <a:latin typeface="Söhne"/>
              </a:rPr>
              <a:t>The scheduler is a system component responsible for deciding the order of task execution, affected by both system calls and clock interrupts.</a:t>
            </a:r>
          </a:p>
          <a:p>
            <a:pPr algn="l">
              <a:buFont typeface="Arial" panose="020B0604020202020204" pitchFamily="34" charset="0"/>
              <a:buChar char="•"/>
            </a:pPr>
            <a:r>
              <a:rPr lang="en-US" sz="1600" b="0" i="0" dirty="0">
                <a:effectLst/>
                <a:highlight>
                  <a:srgbClr val="1A3B49"/>
                </a:highlight>
                <a:latin typeface="Söhne"/>
              </a:rPr>
              <a:t>Kernel is the core part of the operating system managing ISRs, scheduling, and system calls.</a:t>
            </a:r>
          </a:p>
          <a:p>
            <a:pPr algn="l">
              <a:buFont typeface="Arial" panose="020B0604020202020204" pitchFamily="34" charset="0"/>
              <a:buChar char="•"/>
            </a:pPr>
            <a:r>
              <a:rPr lang="en-US" sz="1600" b="0" i="0" dirty="0">
                <a:effectLst/>
                <a:highlight>
                  <a:srgbClr val="1A3B49"/>
                </a:highlight>
                <a:latin typeface="Söhne"/>
              </a:rPr>
              <a:t>The process flow ultimately returns control to the calling process after the interrupt or system call is handled.</a:t>
            </a:r>
          </a:p>
          <a:p>
            <a:endParaRPr lang="da-DK" sz="1600" dirty="0">
              <a:highlight>
                <a:srgbClr val="1A3B49"/>
              </a:highlight>
            </a:endParaRPr>
          </a:p>
        </p:txBody>
      </p:sp>
      <p:sp>
        <p:nvSpPr>
          <p:cNvPr id="8" name="Title 7">
            <a:extLst>
              <a:ext uri="{FF2B5EF4-FFF2-40B4-BE49-F238E27FC236}">
                <a16:creationId xmlns:a16="http://schemas.microsoft.com/office/drawing/2014/main" id="{1D1FFD77-4E22-EAF9-B0CF-2BB7473016F7}"/>
              </a:ext>
            </a:extLst>
          </p:cNvPr>
          <p:cNvSpPr>
            <a:spLocks noGrp="1"/>
          </p:cNvSpPr>
          <p:nvPr>
            <p:ph type="title"/>
          </p:nvPr>
        </p:nvSpPr>
        <p:spPr/>
        <p:txBody>
          <a:bodyPr/>
          <a:lstStyle/>
          <a:p>
            <a:r>
              <a:rPr lang="en-US" sz="2400" b="0" i="0" dirty="0">
                <a:effectLst/>
                <a:highlight>
                  <a:srgbClr val="1A3B49"/>
                </a:highlight>
                <a:latin typeface="Söhne"/>
              </a:rPr>
              <a:t>6.3 - Managing System Events: Interrupts, System Calls, and Exceptions</a:t>
            </a:r>
            <a:endParaRPr lang="da-DK" sz="2400" dirty="0">
              <a:highlight>
                <a:srgbClr val="1A3B49"/>
              </a:highlight>
            </a:endParaRPr>
          </a:p>
        </p:txBody>
      </p:sp>
      <p:pic>
        <p:nvPicPr>
          <p:cNvPr id="38914" name="Picture 2" descr="Interrupt Signal - an overview | ScienceDirect Topics">
            <a:extLst>
              <a:ext uri="{FF2B5EF4-FFF2-40B4-BE49-F238E27FC236}">
                <a16:creationId xmlns:a16="http://schemas.microsoft.com/office/drawing/2014/main" id="{A0043E9B-1528-893C-B07E-274C5A1E5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118317"/>
            <a:ext cx="3911600" cy="462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7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DEBB55-E438-C736-CD88-41AAF180071B}"/>
              </a:ext>
            </a:extLst>
          </p:cNvPr>
          <p:cNvSpPr>
            <a:spLocks noGrp="1"/>
          </p:cNvSpPr>
          <p:nvPr>
            <p:ph type="title"/>
          </p:nvPr>
        </p:nvSpPr>
        <p:spPr/>
        <p:txBody>
          <a:bodyPr/>
          <a:lstStyle/>
          <a:p>
            <a:r>
              <a:rPr lang="da-DK" dirty="0"/>
              <a:t>6.4 – CPU </a:t>
            </a:r>
            <a:r>
              <a:rPr lang="da-DK" dirty="0" err="1"/>
              <a:t>Scheduling</a:t>
            </a:r>
            <a:endParaRPr lang="da-DK" dirty="0"/>
          </a:p>
        </p:txBody>
      </p:sp>
      <p:pic>
        <p:nvPicPr>
          <p:cNvPr id="39938" name="Picture 2" descr="CPU Scheduling in Operating Systems - GeeksforGeeks">
            <a:extLst>
              <a:ext uri="{FF2B5EF4-FFF2-40B4-BE49-F238E27FC236}">
                <a16:creationId xmlns:a16="http://schemas.microsoft.com/office/drawing/2014/main" id="{9DA4E1BC-2DA5-B39E-7725-CEF72BB90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183354"/>
            <a:ext cx="8597900" cy="47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506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40085-E81E-3D39-CA8B-A36CC49E64CC}"/>
              </a:ext>
            </a:extLst>
          </p:cNvPr>
          <p:cNvSpPr>
            <a:spLocks noGrp="1"/>
          </p:cNvSpPr>
          <p:nvPr>
            <p:ph idx="1"/>
          </p:nvPr>
        </p:nvSpPr>
        <p:spPr>
          <a:xfrm>
            <a:off x="280988" y="1039813"/>
            <a:ext cx="6119812" cy="3582988"/>
          </a:xfrm>
        </p:spPr>
        <p:txBody>
          <a:bodyPr/>
          <a:lstStyle/>
          <a:p>
            <a:pPr algn="l">
              <a:buFont typeface="Arial" panose="020B0604020202020204" pitchFamily="34" charset="0"/>
              <a:buChar char="•"/>
            </a:pPr>
            <a:r>
              <a:rPr lang="en-US" sz="1800" b="0" i="0" dirty="0">
                <a:solidFill>
                  <a:srgbClr val="303030"/>
                </a:solidFill>
                <a:effectLst/>
                <a:highlight>
                  <a:srgbClr val="FFFFFF"/>
                </a:highlight>
                <a:latin typeface="Arimo"/>
              </a:rPr>
              <a:t>CPU is assigned to the process on the basis of FCFS for a fixed amount of time.</a:t>
            </a:r>
          </a:p>
          <a:p>
            <a:pPr algn="l">
              <a:buFont typeface="Arial" panose="020B0604020202020204" pitchFamily="34" charset="0"/>
              <a:buChar char="•"/>
            </a:pPr>
            <a:r>
              <a:rPr lang="en-US" sz="1800" b="0" i="0" dirty="0">
                <a:solidFill>
                  <a:srgbClr val="303030"/>
                </a:solidFill>
                <a:effectLst/>
                <a:highlight>
                  <a:srgbClr val="FFFFFF"/>
                </a:highlight>
                <a:latin typeface="Arimo"/>
              </a:rPr>
              <a:t>This fixed amount of time is called as </a:t>
            </a:r>
            <a:r>
              <a:rPr lang="en-US" sz="1800" b="1" i="0" dirty="0">
                <a:solidFill>
                  <a:srgbClr val="303030"/>
                </a:solidFill>
                <a:effectLst/>
                <a:highlight>
                  <a:srgbClr val="FFFFFF"/>
                </a:highlight>
                <a:latin typeface="Arimo"/>
              </a:rPr>
              <a:t>time quantum</a:t>
            </a:r>
            <a:r>
              <a:rPr lang="en-US" sz="1800" b="0" i="0" dirty="0">
                <a:solidFill>
                  <a:srgbClr val="303030"/>
                </a:solidFill>
                <a:effectLst/>
                <a:highlight>
                  <a:srgbClr val="FFFFFF"/>
                </a:highlight>
                <a:latin typeface="Arimo"/>
              </a:rPr>
              <a:t> or </a:t>
            </a:r>
            <a:r>
              <a:rPr lang="en-US" sz="1800" b="1" i="0" dirty="0">
                <a:solidFill>
                  <a:srgbClr val="303030"/>
                </a:solidFill>
                <a:effectLst/>
                <a:highlight>
                  <a:srgbClr val="FFFFFF"/>
                </a:highlight>
                <a:latin typeface="Arimo"/>
              </a:rPr>
              <a:t>time slice</a:t>
            </a:r>
            <a:r>
              <a:rPr lang="en-US" sz="1800" b="0" i="0" dirty="0">
                <a:solidFill>
                  <a:srgbClr val="303030"/>
                </a:solidFill>
                <a:effectLst/>
                <a:highlight>
                  <a:srgbClr val="FFFFFF"/>
                </a:highlight>
                <a:latin typeface="Arimo"/>
              </a:rPr>
              <a:t>.</a:t>
            </a:r>
          </a:p>
          <a:p>
            <a:pPr algn="l">
              <a:buFont typeface="Arial" panose="020B0604020202020204" pitchFamily="34" charset="0"/>
              <a:buChar char="•"/>
            </a:pPr>
            <a:r>
              <a:rPr lang="en-US" sz="1800" b="0" i="0" dirty="0">
                <a:solidFill>
                  <a:srgbClr val="303030"/>
                </a:solidFill>
                <a:effectLst/>
                <a:highlight>
                  <a:srgbClr val="FFFFFF"/>
                </a:highlight>
                <a:latin typeface="Arimo"/>
              </a:rPr>
              <a:t>After the time quantum expires, the running process is preempted and sent to the ready queue.</a:t>
            </a:r>
          </a:p>
          <a:p>
            <a:pPr algn="l">
              <a:buFont typeface="Arial" panose="020B0604020202020204" pitchFamily="34" charset="0"/>
              <a:buChar char="•"/>
            </a:pPr>
            <a:r>
              <a:rPr lang="en-US" sz="1800" b="0" i="0" dirty="0">
                <a:solidFill>
                  <a:srgbClr val="303030"/>
                </a:solidFill>
                <a:effectLst/>
                <a:highlight>
                  <a:srgbClr val="FFFFFF"/>
                </a:highlight>
                <a:latin typeface="Arimo"/>
              </a:rPr>
              <a:t>Then, the processor is assigned to the next arrived process.</a:t>
            </a:r>
          </a:p>
          <a:p>
            <a:pPr algn="l">
              <a:buFont typeface="Arial" panose="020B0604020202020204" pitchFamily="34" charset="0"/>
              <a:buChar char="•"/>
            </a:pPr>
            <a:r>
              <a:rPr lang="en-US" sz="1800" b="0" i="0" dirty="0">
                <a:solidFill>
                  <a:srgbClr val="303030"/>
                </a:solidFill>
                <a:effectLst/>
                <a:highlight>
                  <a:srgbClr val="FFFFFF"/>
                </a:highlight>
                <a:latin typeface="Arimo"/>
              </a:rPr>
              <a:t>It is always preemptive in nature.</a:t>
            </a:r>
          </a:p>
          <a:p>
            <a:endParaRPr lang="da-DK" sz="1800" dirty="0"/>
          </a:p>
        </p:txBody>
      </p:sp>
      <p:sp>
        <p:nvSpPr>
          <p:cNvPr id="4" name="Title 3">
            <a:extLst>
              <a:ext uri="{FF2B5EF4-FFF2-40B4-BE49-F238E27FC236}">
                <a16:creationId xmlns:a16="http://schemas.microsoft.com/office/drawing/2014/main" id="{428A12C3-1C79-B85F-82A4-87A8649863C5}"/>
              </a:ext>
            </a:extLst>
          </p:cNvPr>
          <p:cNvSpPr>
            <a:spLocks noGrp="1"/>
          </p:cNvSpPr>
          <p:nvPr>
            <p:ph type="title"/>
          </p:nvPr>
        </p:nvSpPr>
        <p:spPr/>
        <p:txBody>
          <a:bodyPr/>
          <a:lstStyle/>
          <a:p>
            <a:r>
              <a:rPr lang="da-DK" dirty="0"/>
              <a:t>6.5 – </a:t>
            </a:r>
            <a:r>
              <a:rPr lang="da-DK" dirty="0" err="1"/>
              <a:t>Round</a:t>
            </a:r>
            <a:r>
              <a:rPr lang="da-DK" dirty="0"/>
              <a:t> Robin</a:t>
            </a:r>
          </a:p>
        </p:txBody>
      </p:sp>
      <p:pic>
        <p:nvPicPr>
          <p:cNvPr id="7" name="Picture 6">
            <a:extLst>
              <a:ext uri="{FF2B5EF4-FFF2-40B4-BE49-F238E27FC236}">
                <a16:creationId xmlns:a16="http://schemas.microsoft.com/office/drawing/2014/main" id="{CE214A70-BF7A-5B53-C453-C0007379939E}"/>
              </a:ext>
            </a:extLst>
          </p:cNvPr>
          <p:cNvPicPr>
            <a:picLocks noChangeAspect="1"/>
          </p:cNvPicPr>
          <p:nvPr/>
        </p:nvPicPr>
        <p:blipFill>
          <a:blip r:embed="rId2"/>
          <a:stretch>
            <a:fillRect/>
          </a:stretch>
        </p:blipFill>
        <p:spPr>
          <a:xfrm>
            <a:off x="6629400" y="1556055"/>
            <a:ext cx="5054600" cy="3745890"/>
          </a:xfrm>
          <a:prstGeom prst="rect">
            <a:avLst/>
          </a:prstGeom>
        </p:spPr>
      </p:pic>
      <p:sp>
        <p:nvSpPr>
          <p:cNvPr id="10" name="TextBox 9">
            <a:extLst>
              <a:ext uri="{FF2B5EF4-FFF2-40B4-BE49-F238E27FC236}">
                <a16:creationId xmlns:a16="http://schemas.microsoft.com/office/drawing/2014/main" id="{92D9B571-9551-F4AC-6EE5-C2380DE93FB8}"/>
              </a:ext>
            </a:extLst>
          </p:cNvPr>
          <p:cNvSpPr txBox="1"/>
          <p:nvPr/>
        </p:nvSpPr>
        <p:spPr>
          <a:xfrm>
            <a:off x="1066635" y="5327956"/>
            <a:ext cx="10238674" cy="646331"/>
          </a:xfrm>
          <a:prstGeom prst="rect">
            <a:avLst/>
          </a:prstGeom>
          <a:noFill/>
        </p:spPr>
        <p:txBody>
          <a:bodyPr wrap="square">
            <a:spAutoFit/>
          </a:bodyPr>
          <a:lstStyle/>
          <a:p>
            <a:pPr algn="l">
              <a:buFont typeface="Arial" panose="020B0604020202020204" pitchFamily="34" charset="0"/>
              <a:buChar char="•"/>
            </a:pPr>
            <a:r>
              <a:rPr lang="en-US" b="1" i="0" dirty="0">
                <a:solidFill>
                  <a:srgbClr val="0D0D0D"/>
                </a:solidFill>
                <a:effectLst/>
                <a:highlight>
                  <a:srgbClr val="FFFFFF"/>
                </a:highlight>
                <a:latin typeface="Söhne"/>
              </a:rPr>
              <a:t>Burst Time</a:t>
            </a:r>
            <a:r>
              <a:rPr lang="en-US" b="0" i="0" dirty="0">
                <a:solidFill>
                  <a:srgbClr val="0D0D0D"/>
                </a:solidFill>
                <a:effectLst/>
                <a:highlight>
                  <a:srgbClr val="FFFFFF"/>
                </a:highlight>
                <a:latin typeface="Söhne"/>
              </a:rPr>
              <a:t>: The time a process needs for CPU execution.</a:t>
            </a:r>
          </a:p>
          <a:p>
            <a:pPr algn="l">
              <a:buFont typeface="Arial" panose="020B0604020202020204" pitchFamily="34" charset="0"/>
              <a:buChar char="•"/>
            </a:pPr>
            <a:r>
              <a:rPr lang="en-US" b="1" i="0" dirty="0">
                <a:solidFill>
                  <a:srgbClr val="0D0D0D"/>
                </a:solidFill>
                <a:effectLst/>
                <a:highlight>
                  <a:srgbClr val="FFFFFF"/>
                </a:highlight>
                <a:latin typeface="Söhne"/>
              </a:rPr>
              <a:t>Time Quantum</a:t>
            </a:r>
            <a:r>
              <a:rPr lang="en-US" b="0" i="0" dirty="0">
                <a:solidFill>
                  <a:srgbClr val="0D0D0D"/>
                </a:solidFill>
                <a:effectLst/>
                <a:highlight>
                  <a:srgbClr val="FFFFFF"/>
                </a:highlight>
                <a:latin typeface="Söhne"/>
              </a:rPr>
              <a:t>: The fixed time a process is allowed to run before the next process is scheduled.</a:t>
            </a:r>
          </a:p>
        </p:txBody>
      </p:sp>
    </p:spTree>
    <p:extLst>
      <p:ext uri="{BB962C8B-B14F-4D97-AF65-F5344CB8AC3E}">
        <p14:creationId xmlns:p14="http://schemas.microsoft.com/office/powerpoint/2010/main" val="95335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7EE2B5-4595-D657-384D-200A51097196}"/>
              </a:ext>
            </a:extLst>
          </p:cNvPr>
          <p:cNvSpPr>
            <a:spLocks noGrp="1"/>
          </p:cNvSpPr>
          <p:nvPr>
            <p:ph type="title"/>
          </p:nvPr>
        </p:nvSpPr>
        <p:spPr/>
        <p:txBody>
          <a:bodyPr/>
          <a:lstStyle/>
          <a:p>
            <a:r>
              <a:rPr lang="en-US" b="1" i="0" dirty="0">
                <a:effectLst/>
                <a:highlight>
                  <a:srgbClr val="1A3B49"/>
                </a:highlight>
                <a:latin typeface="Söhne"/>
              </a:rPr>
              <a:t>1.2 - Introduction to Bits</a:t>
            </a:r>
            <a:endParaRPr lang="da-DK" dirty="0">
              <a:highlight>
                <a:srgbClr val="1A3B49"/>
              </a:highlight>
            </a:endParaRPr>
          </a:p>
        </p:txBody>
      </p:sp>
      <p:pic>
        <p:nvPicPr>
          <p:cNvPr id="8194" name="Picture 2" descr="Improving Binary Representation - Know ...">
            <a:extLst>
              <a:ext uri="{FF2B5EF4-FFF2-40B4-BE49-F238E27FC236}">
                <a16:creationId xmlns:a16="http://schemas.microsoft.com/office/drawing/2014/main" id="{18A9ECCF-56A9-56FF-D14F-A67ABC363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940" y="1114571"/>
            <a:ext cx="4209060" cy="23649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ecimal and binary notations.">
            <a:extLst>
              <a:ext uri="{FF2B5EF4-FFF2-40B4-BE49-F238E27FC236}">
                <a16:creationId xmlns:a16="http://schemas.microsoft.com/office/drawing/2014/main" id="{18F5F4AE-C496-5A9D-C543-595565FEE1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59" t="64293" r="28048"/>
          <a:stretch/>
        </p:blipFill>
        <p:spPr bwMode="auto">
          <a:xfrm>
            <a:off x="3664940" y="3621023"/>
            <a:ext cx="4368800" cy="930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957E01-345B-4A31-81E4-C0F58C71D84A}"/>
              </a:ext>
            </a:extLst>
          </p:cNvPr>
          <p:cNvPicPr>
            <a:picLocks noChangeAspect="1"/>
          </p:cNvPicPr>
          <p:nvPr/>
        </p:nvPicPr>
        <p:blipFill>
          <a:blip r:embed="rId4"/>
          <a:stretch>
            <a:fillRect/>
          </a:stretch>
        </p:blipFill>
        <p:spPr>
          <a:xfrm>
            <a:off x="317500" y="5226039"/>
            <a:ext cx="11416341" cy="517390"/>
          </a:xfrm>
          <a:prstGeom prst="rect">
            <a:avLst/>
          </a:prstGeom>
        </p:spPr>
      </p:pic>
    </p:spTree>
    <p:extLst>
      <p:ext uri="{BB962C8B-B14F-4D97-AF65-F5344CB8AC3E}">
        <p14:creationId xmlns:p14="http://schemas.microsoft.com/office/powerpoint/2010/main" val="251687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A12C3-1C79-B85F-82A4-87A8649863C5}"/>
              </a:ext>
            </a:extLst>
          </p:cNvPr>
          <p:cNvSpPr>
            <a:spLocks noGrp="1"/>
          </p:cNvSpPr>
          <p:nvPr>
            <p:ph type="title"/>
          </p:nvPr>
        </p:nvSpPr>
        <p:spPr>
          <a:xfrm>
            <a:off x="317500" y="225425"/>
            <a:ext cx="10515600" cy="625475"/>
          </a:xfrm>
        </p:spPr>
        <p:txBody>
          <a:bodyPr>
            <a:normAutofit/>
          </a:bodyPr>
          <a:lstStyle/>
          <a:p>
            <a:r>
              <a:rPr lang="da-DK" sz="3700"/>
              <a:t>6.5 – Round Robin</a:t>
            </a:r>
          </a:p>
        </p:txBody>
      </p:sp>
      <p:graphicFrame>
        <p:nvGraphicFramePr>
          <p:cNvPr id="10" name="TextBox 7">
            <a:extLst>
              <a:ext uri="{FF2B5EF4-FFF2-40B4-BE49-F238E27FC236}">
                <a16:creationId xmlns:a16="http://schemas.microsoft.com/office/drawing/2014/main" id="{3FC84B1F-943B-04E7-F0D5-9AF993CA70F6}"/>
              </a:ext>
            </a:extLst>
          </p:cNvPr>
          <p:cNvGraphicFramePr/>
          <p:nvPr>
            <p:extLst>
              <p:ext uri="{D42A27DB-BD31-4B8C-83A1-F6EECF244321}">
                <p14:modId xmlns:p14="http://schemas.microsoft.com/office/powerpoint/2010/main" val="2808152051"/>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774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A12C3-1C79-B85F-82A4-87A8649863C5}"/>
              </a:ext>
            </a:extLst>
          </p:cNvPr>
          <p:cNvSpPr>
            <a:spLocks noGrp="1"/>
          </p:cNvSpPr>
          <p:nvPr>
            <p:ph type="title"/>
          </p:nvPr>
        </p:nvSpPr>
        <p:spPr/>
        <p:txBody>
          <a:bodyPr/>
          <a:lstStyle/>
          <a:p>
            <a:r>
              <a:rPr lang="da-DK" dirty="0"/>
              <a:t>6.6 - </a:t>
            </a:r>
            <a:r>
              <a:rPr lang="da-DK" dirty="0" err="1"/>
              <a:t>Exercise</a:t>
            </a:r>
            <a:endParaRPr lang="da-DK" dirty="0"/>
          </a:p>
        </p:txBody>
      </p:sp>
      <p:pic>
        <p:nvPicPr>
          <p:cNvPr id="11" name="Picture 10">
            <a:extLst>
              <a:ext uri="{FF2B5EF4-FFF2-40B4-BE49-F238E27FC236}">
                <a16:creationId xmlns:a16="http://schemas.microsoft.com/office/drawing/2014/main" id="{6651D7F6-CF22-79B9-749D-B8E764968A41}"/>
              </a:ext>
            </a:extLst>
          </p:cNvPr>
          <p:cNvPicPr>
            <a:picLocks noChangeAspect="1"/>
          </p:cNvPicPr>
          <p:nvPr/>
        </p:nvPicPr>
        <p:blipFill>
          <a:blip r:embed="rId2"/>
          <a:stretch>
            <a:fillRect/>
          </a:stretch>
        </p:blipFill>
        <p:spPr>
          <a:xfrm>
            <a:off x="230909" y="1298799"/>
            <a:ext cx="5981700" cy="3470553"/>
          </a:xfrm>
          <a:prstGeom prst="rect">
            <a:avLst/>
          </a:prstGeom>
        </p:spPr>
      </p:pic>
      <p:sp>
        <p:nvSpPr>
          <p:cNvPr id="14" name="TextBox 13">
            <a:extLst>
              <a:ext uri="{FF2B5EF4-FFF2-40B4-BE49-F238E27FC236}">
                <a16:creationId xmlns:a16="http://schemas.microsoft.com/office/drawing/2014/main" id="{5E4D4632-1A59-7400-0403-61F78BB17ED8}"/>
              </a:ext>
            </a:extLst>
          </p:cNvPr>
          <p:cNvSpPr txBox="1"/>
          <p:nvPr/>
        </p:nvSpPr>
        <p:spPr>
          <a:xfrm>
            <a:off x="6004956" y="1187417"/>
            <a:ext cx="6096000" cy="3385542"/>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Round Robin Scheduling Calculation:</a:t>
            </a:r>
            <a:endParaRPr lang="en-US" sz="1600" b="0" i="0" dirty="0">
              <a:solidFill>
                <a:srgbClr val="0D0D0D"/>
              </a:solidFill>
              <a:effectLst/>
              <a:highlight>
                <a:srgbClr val="FFFFFF"/>
              </a:highlight>
              <a:latin typeface="Söhne"/>
            </a:endParaRPr>
          </a:p>
          <a:p>
            <a:pPr marL="342900" indent="-342900" algn="l">
              <a:buFont typeface="+mj-lt"/>
              <a:buAutoNum type="arabicPeriod"/>
            </a:pPr>
            <a:r>
              <a:rPr lang="en-US" sz="1600" b="0" i="0" dirty="0">
                <a:solidFill>
                  <a:srgbClr val="0D0D0D"/>
                </a:solidFill>
                <a:effectLst/>
                <a:highlight>
                  <a:srgbClr val="FFFFFF"/>
                </a:highlight>
                <a:latin typeface="Söhne"/>
              </a:rPr>
              <a:t>Arrange the processes in the order of their arrival times.</a:t>
            </a:r>
          </a:p>
          <a:p>
            <a:pPr marL="342900" indent="-342900" algn="l">
              <a:buFont typeface="+mj-lt"/>
              <a:buAutoNum type="arabicPeriod"/>
            </a:pPr>
            <a:r>
              <a:rPr lang="en-US" sz="1600" b="0" i="0" dirty="0">
                <a:solidFill>
                  <a:srgbClr val="0D0D0D"/>
                </a:solidFill>
                <a:effectLst/>
                <a:highlight>
                  <a:srgbClr val="FFFFFF"/>
                </a:highlight>
                <a:latin typeface="Söhne"/>
              </a:rPr>
              <a:t>Starting from time 0, assign the CPU to each process for a time period equal to the time quantum or less if the process has less burst time remaining.</a:t>
            </a:r>
          </a:p>
          <a:p>
            <a:pPr marL="342900" indent="-342900" algn="l">
              <a:buFont typeface="+mj-lt"/>
              <a:buAutoNum type="arabicPeriod"/>
            </a:pPr>
            <a:r>
              <a:rPr lang="en-US" sz="1600" b="0" i="0" dirty="0">
                <a:solidFill>
                  <a:srgbClr val="0D0D0D"/>
                </a:solidFill>
                <a:effectLst/>
                <a:highlight>
                  <a:srgbClr val="FFFFFF"/>
                </a:highlight>
                <a:latin typeface="Söhne"/>
              </a:rPr>
              <a:t>After a process is assigned the CPU, if it is not completed, it is placed at the end of the queue.</a:t>
            </a:r>
          </a:p>
          <a:p>
            <a:pPr marL="342900" indent="-342900" algn="l">
              <a:buFont typeface="+mj-lt"/>
              <a:buAutoNum type="arabicPeriod"/>
            </a:pPr>
            <a:r>
              <a:rPr lang="en-US" sz="1600" b="0" i="0" dirty="0">
                <a:solidFill>
                  <a:srgbClr val="0D0D0D"/>
                </a:solidFill>
                <a:effectLst/>
                <a:highlight>
                  <a:srgbClr val="FFFFFF"/>
                </a:highlight>
                <a:latin typeface="Söhne"/>
              </a:rPr>
              <a:t>If the process completes, note the completion time. The waiting time for that process is the completion time minus the arrival time minus the burst time.</a:t>
            </a:r>
          </a:p>
          <a:p>
            <a:pPr marL="342900" indent="-342900" algn="l">
              <a:buFont typeface="+mj-lt"/>
              <a:buAutoNum type="arabicPeriod"/>
            </a:pPr>
            <a:r>
              <a:rPr lang="en-US" sz="1600" b="0" i="0" dirty="0">
                <a:solidFill>
                  <a:srgbClr val="0D0D0D"/>
                </a:solidFill>
                <a:effectLst/>
                <a:highlight>
                  <a:srgbClr val="FFFFFF"/>
                </a:highlight>
                <a:latin typeface="Söhne"/>
              </a:rPr>
              <a:t>The turnaround time for a process is the completion time minus the arrival time.</a:t>
            </a:r>
          </a:p>
          <a:p>
            <a:pPr marL="342900" indent="-342900" algn="l">
              <a:buFont typeface="+mj-lt"/>
              <a:buAutoNum type="arabicPeriod"/>
            </a:pPr>
            <a:r>
              <a:rPr lang="en-US" sz="1600" b="0" i="0" dirty="0">
                <a:solidFill>
                  <a:srgbClr val="0D0D0D"/>
                </a:solidFill>
                <a:effectLst/>
                <a:highlight>
                  <a:srgbClr val="FFFFFF"/>
                </a:highlight>
                <a:latin typeface="Söhne"/>
              </a:rPr>
              <a:t>Continue this process until all processes are completed.</a:t>
            </a:r>
          </a:p>
        </p:txBody>
      </p:sp>
    </p:spTree>
    <p:extLst>
      <p:ext uri="{BB962C8B-B14F-4D97-AF65-F5344CB8AC3E}">
        <p14:creationId xmlns:p14="http://schemas.microsoft.com/office/powerpoint/2010/main" val="429221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A12C3-1C79-B85F-82A4-87A8649863C5}"/>
              </a:ext>
            </a:extLst>
          </p:cNvPr>
          <p:cNvSpPr>
            <a:spLocks noGrp="1"/>
          </p:cNvSpPr>
          <p:nvPr>
            <p:ph type="title"/>
          </p:nvPr>
        </p:nvSpPr>
        <p:spPr/>
        <p:txBody>
          <a:bodyPr/>
          <a:lstStyle/>
          <a:p>
            <a:r>
              <a:rPr lang="da-DK" dirty="0"/>
              <a:t>6.7 - </a:t>
            </a:r>
            <a:r>
              <a:rPr lang="da-DK" dirty="0" err="1"/>
              <a:t>Exercise</a:t>
            </a:r>
            <a:endParaRPr lang="da-DK" dirty="0"/>
          </a:p>
        </p:txBody>
      </p:sp>
      <p:pic>
        <p:nvPicPr>
          <p:cNvPr id="11" name="Picture 10">
            <a:extLst>
              <a:ext uri="{FF2B5EF4-FFF2-40B4-BE49-F238E27FC236}">
                <a16:creationId xmlns:a16="http://schemas.microsoft.com/office/drawing/2014/main" id="{6651D7F6-CF22-79B9-749D-B8E764968A41}"/>
              </a:ext>
            </a:extLst>
          </p:cNvPr>
          <p:cNvPicPr>
            <a:picLocks noChangeAspect="1"/>
          </p:cNvPicPr>
          <p:nvPr/>
        </p:nvPicPr>
        <p:blipFill>
          <a:blip r:embed="rId2"/>
          <a:stretch>
            <a:fillRect/>
          </a:stretch>
        </p:blipFill>
        <p:spPr>
          <a:xfrm>
            <a:off x="230909" y="1298799"/>
            <a:ext cx="5981700" cy="3470553"/>
          </a:xfrm>
          <a:prstGeom prst="rect">
            <a:avLst/>
          </a:prstGeom>
        </p:spPr>
      </p:pic>
      <p:sp>
        <p:nvSpPr>
          <p:cNvPr id="3" name="TextBox 2">
            <a:extLst>
              <a:ext uri="{FF2B5EF4-FFF2-40B4-BE49-F238E27FC236}">
                <a16:creationId xmlns:a16="http://schemas.microsoft.com/office/drawing/2014/main" id="{4F9748F6-667B-878C-4794-A2222EC5EF40}"/>
              </a:ext>
            </a:extLst>
          </p:cNvPr>
          <p:cNvSpPr txBox="1"/>
          <p:nvPr/>
        </p:nvSpPr>
        <p:spPr>
          <a:xfrm>
            <a:off x="6433457" y="1443841"/>
            <a:ext cx="5358741" cy="4185761"/>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P1 starts at time 0, runs for 2 time units.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Burst time left: 3.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Current time: 2.</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P2 starts at time 2, runs for 2 time units.</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Burst time left: 1.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Current time: 4.</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P3 starts at time 4, runs for 1 time unit (completed). </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P4 starts at time 5, runs for 2 time units.</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 Burst time left: 0 (completed). </a:t>
            </a:r>
          </a:p>
          <a:p>
            <a:pPr marL="742950" lvl="1" indent="-285750">
              <a:buFont typeface="Arial" panose="020B0604020202020204" pitchFamily="34" charset="0"/>
              <a:buChar char="•"/>
            </a:pPr>
            <a:r>
              <a:rPr lang="en-US" sz="1400" dirty="0">
                <a:solidFill>
                  <a:srgbClr val="0D0D0D"/>
                </a:solidFill>
                <a:highlight>
                  <a:srgbClr val="FFFFFF"/>
                </a:highlight>
                <a:latin typeface="Söhne"/>
              </a:rPr>
              <a:t> </a:t>
            </a:r>
            <a:r>
              <a:rPr lang="en-US" sz="1400" b="0" i="0" dirty="0">
                <a:solidFill>
                  <a:srgbClr val="0D0D0D"/>
                </a:solidFill>
                <a:effectLst/>
                <a:highlight>
                  <a:srgbClr val="FFFFFF"/>
                </a:highlight>
                <a:latin typeface="Söhne"/>
              </a:rPr>
              <a:t>Current time: 7.</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P5 starts at time 7, runs for 2 time units.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Burst time left: 1.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Current time: 9.</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P1 starts again at time 9, runs for 2 time units.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Burst time left: 1. </a:t>
            </a:r>
          </a:p>
          <a:p>
            <a:pPr marL="742950" lvl="1" indent="-285750">
              <a:buFont typeface="Arial" panose="020B0604020202020204" pitchFamily="34" charset="0"/>
              <a:buChar char="•"/>
            </a:pPr>
            <a:r>
              <a:rPr lang="en-US" sz="1400" b="0" i="0" dirty="0">
                <a:solidFill>
                  <a:srgbClr val="0D0D0D"/>
                </a:solidFill>
                <a:effectLst/>
                <a:highlight>
                  <a:srgbClr val="FFFFFF"/>
                </a:highlight>
                <a:latin typeface="Söhne"/>
              </a:rPr>
              <a:t>Current time: 11.</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P2 starts again at time 11, runs for 1 time unit (completed). </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P5 starts again at time 12, runs for 1 time unit (completed). </a:t>
            </a:r>
          </a:p>
          <a:p>
            <a:pPr marL="285750" indent="-285750" algn="l">
              <a:buFont typeface="Arial" panose="020B0604020202020204" pitchFamily="34" charset="0"/>
              <a:buChar char="•"/>
            </a:pPr>
            <a:r>
              <a:rPr lang="en-US" sz="1400" b="0" i="0" dirty="0">
                <a:solidFill>
                  <a:srgbClr val="0D0D0D"/>
                </a:solidFill>
                <a:effectLst/>
                <a:highlight>
                  <a:srgbClr val="FFFFFF"/>
                </a:highlight>
                <a:latin typeface="Söhne"/>
              </a:rPr>
              <a:t>P1 starts again at time 13, runs for 1 time unit (completed). </a:t>
            </a:r>
          </a:p>
        </p:txBody>
      </p:sp>
      <p:graphicFrame>
        <p:nvGraphicFramePr>
          <p:cNvPr id="10" name="Table 9">
            <a:extLst>
              <a:ext uri="{FF2B5EF4-FFF2-40B4-BE49-F238E27FC236}">
                <a16:creationId xmlns:a16="http://schemas.microsoft.com/office/drawing/2014/main" id="{B95188C6-57AA-F433-610A-95E8D5B80F1A}"/>
              </a:ext>
            </a:extLst>
          </p:cNvPr>
          <p:cNvGraphicFramePr>
            <a:graphicFrameLocks noGrp="1"/>
          </p:cNvGraphicFramePr>
          <p:nvPr>
            <p:extLst>
              <p:ext uri="{D42A27DB-BD31-4B8C-83A1-F6EECF244321}">
                <p14:modId xmlns:p14="http://schemas.microsoft.com/office/powerpoint/2010/main" val="1995987981"/>
              </p:ext>
            </p:extLst>
          </p:nvPr>
        </p:nvGraphicFramePr>
        <p:xfrm>
          <a:off x="519834" y="4874477"/>
          <a:ext cx="5692775" cy="342774"/>
        </p:xfrm>
        <a:graphic>
          <a:graphicData uri="http://schemas.openxmlformats.org/drawingml/2006/table">
            <a:tbl>
              <a:tblPr firstRow="1" firstCol="1" bandRow="1">
                <a:tableStyleId>{5C22544A-7EE6-4342-B048-85BDC9FD1C3A}</a:tableStyleId>
              </a:tblPr>
              <a:tblGrid>
                <a:gridCol w="632460">
                  <a:extLst>
                    <a:ext uri="{9D8B030D-6E8A-4147-A177-3AD203B41FA5}">
                      <a16:colId xmlns:a16="http://schemas.microsoft.com/office/drawing/2014/main" val="892980709"/>
                    </a:ext>
                  </a:extLst>
                </a:gridCol>
                <a:gridCol w="632460">
                  <a:extLst>
                    <a:ext uri="{9D8B030D-6E8A-4147-A177-3AD203B41FA5}">
                      <a16:colId xmlns:a16="http://schemas.microsoft.com/office/drawing/2014/main" val="2229516778"/>
                    </a:ext>
                  </a:extLst>
                </a:gridCol>
                <a:gridCol w="632460">
                  <a:extLst>
                    <a:ext uri="{9D8B030D-6E8A-4147-A177-3AD203B41FA5}">
                      <a16:colId xmlns:a16="http://schemas.microsoft.com/office/drawing/2014/main" val="2054370615"/>
                    </a:ext>
                  </a:extLst>
                </a:gridCol>
                <a:gridCol w="632460">
                  <a:extLst>
                    <a:ext uri="{9D8B030D-6E8A-4147-A177-3AD203B41FA5}">
                      <a16:colId xmlns:a16="http://schemas.microsoft.com/office/drawing/2014/main" val="2437902606"/>
                    </a:ext>
                  </a:extLst>
                </a:gridCol>
                <a:gridCol w="632460">
                  <a:extLst>
                    <a:ext uri="{9D8B030D-6E8A-4147-A177-3AD203B41FA5}">
                      <a16:colId xmlns:a16="http://schemas.microsoft.com/office/drawing/2014/main" val="705697257"/>
                    </a:ext>
                  </a:extLst>
                </a:gridCol>
                <a:gridCol w="632460">
                  <a:extLst>
                    <a:ext uri="{9D8B030D-6E8A-4147-A177-3AD203B41FA5}">
                      <a16:colId xmlns:a16="http://schemas.microsoft.com/office/drawing/2014/main" val="2089412506"/>
                    </a:ext>
                  </a:extLst>
                </a:gridCol>
                <a:gridCol w="632460">
                  <a:extLst>
                    <a:ext uri="{9D8B030D-6E8A-4147-A177-3AD203B41FA5}">
                      <a16:colId xmlns:a16="http://schemas.microsoft.com/office/drawing/2014/main" val="407102290"/>
                    </a:ext>
                  </a:extLst>
                </a:gridCol>
                <a:gridCol w="632460">
                  <a:extLst>
                    <a:ext uri="{9D8B030D-6E8A-4147-A177-3AD203B41FA5}">
                      <a16:colId xmlns:a16="http://schemas.microsoft.com/office/drawing/2014/main" val="2756149347"/>
                    </a:ext>
                  </a:extLst>
                </a:gridCol>
                <a:gridCol w="633095">
                  <a:extLst>
                    <a:ext uri="{9D8B030D-6E8A-4147-A177-3AD203B41FA5}">
                      <a16:colId xmlns:a16="http://schemas.microsoft.com/office/drawing/2014/main" val="3056290012"/>
                    </a:ext>
                  </a:extLst>
                </a:gridCol>
              </a:tblGrid>
              <a:tr h="0">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9016257"/>
                  </a:ext>
                </a:extLst>
              </a:tr>
              <a:tr h="0">
                <a:tc>
                  <a:txBody>
                    <a:bodyPr/>
                    <a:lstStyle/>
                    <a:p>
                      <a:pPr marL="0" marR="0">
                        <a:lnSpc>
                          <a:spcPct val="107000"/>
                        </a:lnSpc>
                        <a:spcBef>
                          <a:spcPts val="0"/>
                        </a:spcBef>
                        <a:spcAft>
                          <a:spcPts val="0"/>
                        </a:spcAft>
                      </a:pPr>
                      <a:r>
                        <a:rPr lang="en-US" sz="1100">
                          <a:effectLst/>
                        </a:rPr>
                        <a:t>             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5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           13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          14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3394166"/>
                  </a:ext>
                </a:extLst>
              </a:tr>
            </a:tbl>
          </a:graphicData>
        </a:graphic>
      </p:graphicFrame>
    </p:spTree>
    <p:extLst>
      <p:ext uri="{BB962C8B-B14F-4D97-AF65-F5344CB8AC3E}">
        <p14:creationId xmlns:p14="http://schemas.microsoft.com/office/powerpoint/2010/main" val="106481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A12C3-1C79-B85F-82A4-87A8649863C5}"/>
              </a:ext>
            </a:extLst>
          </p:cNvPr>
          <p:cNvSpPr>
            <a:spLocks noGrp="1"/>
          </p:cNvSpPr>
          <p:nvPr>
            <p:ph type="title"/>
          </p:nvPr>
        </p:nvSpPr>
        <p:spPr/>
        <p:txBody>
          <a:bodyPr/>
          <a:lstStyle/>
          <a:p>
            <a:r>
              <a:rPr lang="da-DK" dirty="0"/>
              <a:t>6.8 - </a:t>
            </a:r>
            <a:r>
              <a:rPr lang="da-DK" dirty="0" err="1"/>
              <a:t>Exercise</a:t>
            </a:r>
            <a:endParaRPr lang="da-DK" dirty="0"/>
          </a:p>
        </p:txBody>
      </p:sp>
      <p:pic>
        <p:nvPicPr>
          <p:cNvPr id="11" name="Picture 10">
            <a:extLst>
              <a:ext uri="{FF2B5EF4-FFF2-40B4-BE49-F238E27FC236}">
                <a16:creationId xmlns:a16="http://schemas.microsoft.com/office/drawing/2014/main" id="{6651D7F6-CF22-79B9-749D-B8E764968A41}"/>
              </a:ext>
            </a:extLst>
          </p:cNvPr>
          <p:cNvPicPr>
            <a:picLocks noChangeAspect="1"/>
          </p:cNvPicPr>
          <p:nvPr/>
        </p:nvPicPr>
        <p:blipFill>
          <a:blip r:embed="rId2"/>
          <a:stretch>
            <a:fillRect/>
          </a:stretch>
        </p:blipFill>
        <p:spPr>
          <a:xfrm>
            <a:off x="230909" y="1298799"/>
            <a:ext cx="5981700" cy="3470553"/>
          </a:xfrm>
          <a:prstGeom prst="rect">
            <a:avLst/>
          </a:prstGeom>
        </p:spPr>
      </p:pic>
      <p:graphicFrame>
        <p:nvGraphicFramePr>
          <p:cNvPr id="10" name="Table 9">
            <a:extLst>
              <a:ext uri="{FF2B5EF4-FFF2-40B4-BE49-F238E27FC236}">
                <a16:creationId xmlns:a16="http://schemas.microsoft.com/office/drawing/2014/main" id="{B95188C6-57AA-F433-610A-95E8D5B80F1A}"/>
              </a:ext>
            </a:extLst>
          </p:cNvPr>
          <p:cNvGraphicFramePr>
            <a:graphicFrameLocks noGrp="1"/>
          </p:cNvGraphicFramePr>
          <p:nvPr/>
        </p:nvGraphicFramePr>
        <p:xfrm>
          <a:off x="519834" y="4874477"/>
          <a:ext cx="5692775" cy="342774"/>
        </p:xfrm>
        <a:graphic>
          <a:graphicData uri="http://schemas.openxmlformats.org/drawingml/2006/table">
            <a:tbl>
              <a:tblPr firstRow="1" firstCol="1" bandRow="1">
                <a:tableStyleId>{5C22544A-7EE6-4342-B048-85BDC9FD1C3A}</a:tableStyleId>
              </a:tblPr>
              <a:tblGrid>
                <a:gridCol w="632460">
                  <a:extLst>
                    <a:ext uri="{9D8B030D-6E8A-4147-A177-3AD203B41FA5}">
                      <a16:colId xmlns:a16="http://schemas.microsoft.com/office/drawing/2014/main" val="892980709"/>
                    </a:ext>
                  </a:extLst>
                </a:gridCol>
                <a:gridCol w="632460">
                  <a:extLst>
                    <a:ext uri="{9D8B030D-6E8A-4147-A177-3AD203B41FA5}">
                      <a16:colId xmlns:a16="http://schemas.microsoft.com/office/drawing/2014/main" val="2229516778"/>
                    </a:ext>
                  </a:extLst>
                </a:gridCol>
                <a:gridCol w="632460">
                  <a:extLst>
                    <a:ext uri="{9D8B030D-6E8A-4147-A177-3AD203B41FA5}">
                      <a16:colId xmlns:a16="http://schemas.microsoft.com/office/drawing/2014/main" val="2054370615"/>
                    </a:ext>
                  </a:extLst>
                </a:gridCol>
                <a:gridCol w="632460">
                  <a:extLst>
                    <a:ext uri="{9D8B030D-6E8A-4147-A177-3AD203B41FA5}">
                      <a16:colId xmlns:a16="http://schemas.microsoft.com/office/drawing/2014/main" val="2437902606"/>
                    </a:ext>
                  </a:extLst>
                </a:gridCol>
                <a:gridCol w="632460">
                  <a:extLst>
                    <a:ext uri="{9D8B030D-6E8A-4147-A177-3AD203B41FA5}">
                      <a16:colId xmlns:a16="http://schemas.microsoft.com/office/drawing/2014/main" val="705697257"/>
                    </a:ext>
                  </a:extLst>
                </a:gridCol>
                <a:gridCol w="632460">
                  <a:extLst>
                    <a:ext uri="{9D8B030D-6E8A-4147-A177-3AD203B41FA5}">
                      <a16:colId xmlns:a16="http://schemas.microsoft.com/office/drawing/2014/main" val="2089412506"/>
                    </a:ext>
                  </a:extLst>
                </a:gridCol>
                <a:gridCol w="632460">
                  <a:extLst>
                    <a:ext uri="{9D8B030D-6E8A-4147-A177-3AD203B41FA5}">
                      <a16:colId xmlns:a16="http://schemas.microsoft.com/office/drawing/2014/main" val="407102290"/>
                    </a:ext>
                  </a:extLst>
                </a:gridCol>
                <a:gridCol w="632460">
                  <a:extLst>
                    <a:ext uri="{9D8B030D-6E8A-4147-A177-3AD203B41FA5}">
                      <a16:colId xmlns:a16="http://schemas.microsoft.com/office/drawing/2014/main" val="2756149347"/>
                    </a:ext>
                  </a:extLst>
                </a:gridCol>
                <a:gridCol w="633095">
                  <a:extLst>
                    <a:ext uri="{9D8B030D-6E8A-4147-A177-3AD203B41FA5}">
                      <a16:colId xmlns:a16="http://schemas.microsoft.com/office/drawing/2014/main" val="3056290012"/>
                    </a:ext>
                  </a:extLst>
                </a:gridCol>
              </a:tblGrid>
              <a:tr h="0">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P1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9016257"/>
                  </a:ext>
                </a:extLst>
              </a:tr>
              <a:tr h="0">
                <a:tc>
                  <a:txBody>
                    <a:bodyPr/>
                    <a:lstStyle/>
                    <a:p>
                      <a:pPr marL="0" marR="0">
                        <a:lnSpc>
                          <a:spcPct val="107000"/>
                        </a:lnSpc>
                        <a:spcBef>
                          <a:spcPts val="0"/>
                        </a:spcBef>
                        <a:spcAft>
                          <a:spcPts val="0"/>
                        </a:spcAft>
                      </a:pPr>
                      <a:r>
                        <a:rPr lang="en-US" sz="1100">
                          <a:effectLst/>
                        </a:rPr>
                        <a:t>             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5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11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           12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           13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          14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3394166"/>
                  </a:ext>
                </a:extLst>
              </a:tr>
            </a:tbl>
          </a:graphicData>
        </a:graphic>
      </p:graphicFrame>
      <p:sp>
        <p:nvSpPr>
          <p:cNvPr id="5" name="TextBox 4">
            <a:extLst>
              <a:ext uri="{FF2B5EF4-FFF2-40B4-BE49-F238E27FC236}">
                <a16:creationId xmlns:a16="http://schemas.microsoft.com/office/drawing/2014/main" id="{886D6F5E-51CE-5378-1297-AEECEC14A1CF}"/>
              </a:ext>
            </a:extLst>
          </p:cNvPr>
          <p:cNvSpPr txBox="1"/>
          <p:nvPr/>
        </p:nvSpPr>
        <p:spPr>
          <a:xfrm>
            <a:off x="6415355" y="1078951"/>
            <a:ext cx="5375564" cy="5170646"/>
          </a:xfrm>
          <a:prstGeom prst="rect">
            <a:avLst/>
          </a:prstGeom>
          <a:noFill/>
        </p:spPr>
        <p:txBody>
          <a:bodyPr wrap="square">
            <a:spAutoFit/>
          </a:bodyPr>
          <a:lstStyle/>
          <a:p>
            <a:pPr algn="l">
              <a:buFont typeface="Arial" panose="020B0604020202020204" pitchFamily="34" charset="0"/>
              <a:buChar char="•"/>
            </a:pPr>
            <a:r>
              <a:rPr lang="en-US" sz="1600" b="0" i="0" dirty="0">
                <a:solidFill>
                  <a:srgbClr val="0D0D0D"/>
                </a:solidFill>
                <a:effectLst/>
                <a:highlight>
                  <a:srgbClr val="FFFFFF"/>
                </a:highlight>
                <a:latin typeface="Söhne"/>
              </a:rPr>
              <a:t>For </a:t>
            </a:r>
            <a:r>
              <a:rPr lang="en-US" sz="1600" b="1" i="0" dirty="0">
                <a:solidFill>
                  <a:srgbClr val="0D0D0D"/>
                </a:solidFill>
                <a:effectLst/>
                <a:highlight>
                  <a:srgbClr val="FFFFFF"/>
                </a:highlight>
                <a:latin typeface="Söhne"/>
              </a:rPr>
              <a:t>P1</a:t>
            </a:r>
            <a:r>
              <a:rPr lang="en-US" sz="16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Arrival time = 0</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Completion time = 14</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Turnaround time </a:t>
            </a:r>
            <a:r>
              <a:rPr lang="en-US" sz="1600" b="0" i="0" dirty="0">
                <a:solidFill>
                  <a:srgbClr val="0D0D0D"/>
                </a:solidFill>
                <a:effectLst/>
                <a:highlight>
                  <a:srgbClr val="FFFFFF"/>
                </a:highlight>
                <a:latin typeface="KaTeX_Main"/>
              </a:rPr>
              <a:t>14−0=14</a:t>
            </a:r>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For </a:t>
            </a:r>
            <a:r>
              <a:rPr lang="en-US" sz="1600" b="1" i="0" dirty="0">
                <a:solidFill>
                  <a:srgbClr val="0D0D0D"/>
                </a:solidFill>
                <a:effectLst/>
                <a:highlight>
                  <a:srgbClr val="FFFFFF"/>
                </a:highlight>
                <a:latin typeface="Söhne"/>
              </a:rPr>
              <a:t>P2</a:t>
            </a:r>
            <a:r>
              <a:rPr lang="en-US" sz="16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Arrival time = 1</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Completion time = 12</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Turnaround time </a:t>
            </a:r>
            <a:r>
              <a:rPr lang="en-US" sz="1600" b="0" i="0" dirty="0">
                <a:solidFill>
                  <a:srgbClr val="0D0D0D"/>
                </a:solidFill>
                <a:effectLst/>
                <a:highlight>
                  <a:srgbClr val="FFFFFF"/>
                </a:highlight>
                <a:latin typeface="KaTeX_Main"/>
              </a:rPr>
              <a:t>12−1=11</a:t>
            </a:r>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For </a:t>
            </a:r>
            <a:r>
              <a:rPr lang="en-US" sz="1600" b="1" i="0" dirty="0">
                <a:solidFill>
                  <a:srgbClr val="0D0D0D"/>
                </a:solidFill>
                <a:effectLst/>
                <a:highlight>
                  <a:srgbClr val="FFFFFF"/>
                </a:highlight>
                <a:latin typeface="Söhne"/>
              </a:rPr>
              <a:t>P3</a:t>
            </a:r>
            <a:r>
              <a:rPr lang="en-US" sz="16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Arrival time = 2</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Completion time = 5</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Turnaround time </a:t>
            </a:r>
            <a:r>
              <a:rPr lang="en-US" sz="1600" b="0" i="0" dirty="0">
                <a:solidFill>
                  <a:srgbClr val="0D0D0D"/>
                </a:solidFill>
                <a:effectLst/>
                <a:highlight>
                  <a:srgbClr val="FFFFFF"/>
                </a:highlight>
                <a:latin typeface="KaTeX_Main"/>
              </a:rPr>
              <a:t>5−2=3</a:t>
            </a:r>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For </a:t>
            </a:r>
            <a:r>
              <a:rPr lang="en-US" sz="1600" b="1" i="0" dirty="0">
                <a:solidFill>
                  <a:srgbClr val="0D0D0D"/>
                </a:solidFill>
                <a:effectLst/>
                <a:highlight>
                  <a:srgbClr val="FFFFFF"/>
                </a:highlight>
                <a:latin typeface="Söhne"/>
              </a:rPr>
              <a:t>P4</a:t>
            </a:r>
            <a:r>
              <a:rPr lang="en-US" sz="16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Arrival time = 3</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Completion time = 7</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Turnaround time </a:t>
            </a:r>
            <a:r>
              <a:rPr lang="en-US" sz="1600" b="0" i="0" dirty="0">
                <a:solidFill>
                  <a:srgbClr val="0D0D0D"/>
                </a:solidFill>
                <a:effectLst/>
                <a:highlight>
                  <a:srgbClr val="FFFFFF"/>
                </a:highlight>
                <a:latin typeface="KaTeX_Main"/>
              </a:rPr>
              <a:t>7−3=4</a:t>
            </a:r>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For </a:t>
            </a:r>
            <a:r>
              <a:rPr lang="en-US" sz="1600" b="1" i="0" dirty="0">
                <a:solidFill>
                  <a:srgbClr val="0D0D0D"/>
                </a:solidFill>
                <a:effectLst/>
                <a:highlight>
                  <a:srgbClr val="FFFFFF"/>
                </a:highlight>
                <a:latin typeface="Söhne"/>
              </a:rPr>
              <a:t>P5</a:t>
            </a:r>
            <a:r>
              <a:rPr lang="en-US" sz="16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Arrival time = 4</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Completion time = 13</a:t>
            </a:r>
          </a:p>
          <a:p>
            <a:pPr marL="742950" lvl="1" indent="-285750" algn="l">
              <a:buFont typeface="Arial" panose="020B0604020202020204" pitchFamily="34" charset="0"/>
              <a:buChar char="•"/>
            </a:pPr>
            <a:r>
              <a:rPr lang="en-US" sz="1600" b="0" i="0" dirty="0">
                <a:solidFill>
                  <a:srgbClr val="0D0D0D"/>
                </a:solidFill>
                <a:effectLst/>
                <a:highlight>
                  <a:srgbClr val="FFFFFF"/>
                </a:highlight>
                <a:latin typeface="Söhne"/>
              </a:rPr>
              <a:t>Turnaround time </a:t>
            </a:r>
            <a:r>
              <a:rPr lang="en-US" sz="1600" b="0" i="0" dirty="0">
                <a:solidFill>
                  <a:srgbClr val="0D0D0D"/>
                </a:solidFill>
                <a:effectLst/>
                <a:highlight>
                  <a:srgbClr val="FFFFFF"/>
                </a:highlight>
                <a:latin typeface="KaTeX_Main"/>
              </a:rPr>
              <a:t>13−4=9</a:t>
            </a:r>
            <a:endParaRPr lang="en-US" sz="16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7647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Secondary Memory - GeeksforGeeks">
            <a:extLst>
              <a:ext uri="{FF2B5EF4-FFF2-40B4-BE49-F238E27FC236}">
                <a16:creationId xmlns:a16="http://schemas.microsoft.com/office/drawing/2014/main" id="{5615C03E-7F28-EA07-2832-F10E8901D5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9668" y="2410549"/>
            <a:ext cx="5713515" cy="252823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FFDB059-C508-BE57-6F20-17AF52EA82E3}"/>
              </a:ext>
            </a:extLst>
          </p:cNvPr>
          <p:cNvSpPr>
            <a:spLocks noGrp="1"/>
          </p:cNvSpPr>
          <p:nvPr>
            <p:ph type="title"/>
          </p:nvPr>
        </p:nvSpPr>
        <p:spPr>
          <a:xfrm>
            <a:off x="317500" y="225425"/>
            <a:ext cx="10515600" cy="625475"/>
          </a:xfrm>
        </p:spPr>
        <p:txBody>
          <a:bodyPr anchor="ctr">
            <a:normAutofit/>
          </a:bodyPr>
          <a:lstStyle/>
          <a:p>
            <a:r>
              <a:rPr lang="en-US" sz="3700" b="1">
                <a:highlight>
                  <a:srgbClr val="1A3B49"/>
                </a:highlight>
              </a:rPr>
              <a:t>7 - </a:t>
            </a:r>
            <a:r>
              <a:rPr lang="en-US" sz="3700" b="1" i="0">
                <a:effectLst/>
                <a:highlight>
                  <a:srgbClr val="1A3B49"/>
                </a:highlight>
              </a:rPr>
              <a:t>Introduction to Storage Technologies</a:t>
            </a:r>
            <a:endParaRPr lang="da-DK" sz="3700">
              <a:highlight>
                <a:srgbClr val="1A3B49"/>
              </a:highlight>
            </a:endParaRPr>
          </a:p>
        </p:txBody>
      </p:sp>
      <p:pic>
        <p:nvPicPr>
          <p:cNvPr id="45060" name="Picture 4" descr="Secondary Storage Devices in Computer Organization - javatpoint">
            <a:extLst>
              <a:ext uri="{FF2B5EF4-FFF2-40B4-BE49-F238E27FC236}">
                <a16:creationId xmlns:a16="http://schemas.microsoft.com/office/drawing/2014/main" id="{63B7E387-9903-55E8-C4DF-9C8E72DEA5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3683" y="2127620"/>
            <a:ext cx="5713515" cy="309408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55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74F9105-BC24-8B91-392D-868D21E74769}"/>
              </a:ext>
            </a:extLst>
          </p:cNvPr>
          <p:cNvSpPr>
            <a:spLocks noGrp="1"/>
          </p:cNvSpPr>
          <p:nvPr>
            <p:ph sz="half" idx="1"/>
          </p:nvPr>
        </p:nvSpPr>
        <p:spPr/>
        <p:txBody>
          <a:bodyPr/>
          <a:lstStyle/>
          <a:p>
            <a:pPr algn="l">
              <a:buFont typeface="Arial" panose="020B0604020202020204" pitchFamily="34" charset="0"/>
              <a:buChar char="•"/>
            </a:pPr>
            <a:r>
              <a:rPr lang="en-US" b="0" i="0" dirty="0">
                <a:effectLst/>
                <a:highlight>
                  <a:srgbClr val="1A3B49"/>
                </a:highlight>
                <a:latin typeface="Söhne"/>
              </a:rPr>
              <a:t>Explanation of volatile vs. non-volatile memory</a:t>
            </a:r>
          </a:p>
          <a:p>
            <a:pPr algn="l">
              <a:buFont typeface="Arial" panose="020B0604020202020204" pitchFamily="34" charset="0"/>
              <a:buChar char="•"/>
            </a:pPr>
            <a:r>
              <a:rPr lang="en-US" b="0" i="0" dirty="0">
                <a:effectLst/>
                <a:highlight>
                  <a:srgbClr val="1A3B49"/>
                </a:highlight>
                <a:latin typeface="Söhne"/>
              </a:rPr>
              <a:t>RAM (Random Access Memory)</a:t>
            </a:r>
          </a:p>
          <a:p>
            <a:pPr marL="742950" lvl="1" indent="-285750" algn="l">
              <a:buFont typeface="Arial" panose="020B0604020202020204" pitchFamily="34" charset="0"/>
              <a:buChar char="•"/>
            </a:pPr>
            <a:r>
              <a:rPr lang="en-US" b="0" i="0" dirty="0">
                <a:effectLst/>
                <a:highlight>
                  <a:srgbClr val="1A3B49"/>
                </a:highlight>
                <a:latin typeface="Söhne"/>
              </a:rPr>
              <a:t>DDR, DDR2, DDR3, DDR4, and upcoming DDR5</a:t>
            </a:r>
          </a:p>
          <a:p>
            <a:pPr algn="l">
              <a:buFont typeface="Arial" panose="020B0604020202020204" pitchFamily="34" charset="0"/>
              <a:buChar char="•"/>
            </a:pPr>
            <a:r>
              <a:rPr lang="en-US" b="0" i="0" dirty="0">
                <a:effectLst/>
                <a:highlight>
                  <a:srgbClr val="1A3B49"/>
                </a:highlight>
                <a:latin typeface="Söhne"/>
              </a:rPr>
              <a:t>ROM (Read-Only Memory)</a:t>
            </a:r>
          </a:p>
          <a:p>
            <a:pPr marL="742950" lvl="1" indent="-285750" algn="l">
              <a:buFont typeface="Arial" panose="020B0604020202020204" pitchFamily="34" charset="0"/>
              <a:buChar char="•"/>
            </a:pPr>
            <a:r>
              <a:rPr lang="en-US" b="0" i="0" dirty="0">
                <a:effectLst/>
                <a:highlight>
                  <a:srgbClr val="1A3B49"/>
                </a:highlight>
                <a:latin typeface="Söhne"/>
              </a:rPr>
              <a:t>PROM, EPROM, EEPROM</a:t>
            </a:r>
          </a:p>
          <a:p>
            <a:pPr algn="l">
              <a:buFont typeface="Arial" panose="020B0604020202020204" pitchFamily="34" charset="0"/>
              <a:buChar char="•"/>
            </a:pPr>
            <a:r>
              <a:rPr lang="en-US" b="0" i="0" dirty="0">
                <a:effectLst/>
                <a:highlight>
                  <a:srgbClr val="1A3B49"/>
                </a:highlight>
                <a:latin typeface="Söhne"/>
              </a:rPr>
              <a:t>Cache memory</a:t>
            </a:r>
          </a:p>
          <a:p>
            <a:pPr marL="742950" lvl="1" indent="-285750" algn="l">
              <a:buFont typeface="Arial" panose="020B0604020202020204" pitchFamily="34" charset="0"/>
              <a:buChar char="•"/>
            </a:pPr>
            <a:r>
              <a:rPr lang="en-US" b="0" i="0" dirty="0">
                <a:effectLst/>
                <a:highlight>
                  <a:srgbClr val="1A3B49"/>
                </a:highlight>
                <a:latin typeface="Söhne"/>
              </a:rPr>
              <a:t>L1, L2, L3 caches</a:t>
            </a:r>
          </a:p>
          <a:p>
            <a:pPr algn="l">
              <a:buFont typeface="Arial" panose="020B0604020202020204" pitchFamily="34" charset="0"/>
              <a:buChar char="•"/>
            </a:pPr>
            <a:r>
              <a:rPr lang="en-US" b="0" i="0" dirty="0">
                <a:effectLst/>
                <a:highlight>
                  <a:srgbClr val="1A3B49"/>
                </a:highlight>
                <a:latin typeface="Söhne"/>
              </a:rPr>
              <a:t>Register files within CPUs</a:t>
            </a:r>
          </a:p>
          <a:p>
            <a:endParaRPr lang="da-DK" dirty="0">
              <a:highlight>
                <a:srgbClr val="1A3B49"/>
              </a:highlight>
            </a:endParaRPr>
          </a:p>
        </p:txBody>
      </p:sp>
      <p:sp>
        <p:nvSpPr>
          <p:cNvPr id="3" name="Title 2">
            <a:extLst>
              <a:ext uri="{FF2B5EF4-FFF2-40B4-BE49-F238E27FC236}">
                <a16:creationId xmlns:a16="http://schemas.microsoft.com/office/drawing/2014/main" id="{76D95085-0AC6-CB34-3467-A404A7B4AE05}"/>
              </a:ext>
            </a:extLst>
          </p:cNvPr>
          <p:cNvSpPr>
            <a:spLocks noGrp="1"/>
          </p:cNvSpPr>
          <p:nvPr>
            <p:ph type="title"/>
          </p:nvPr>
        </p:nvSpPr>
        <p:spPr/>
        <p:txBody>
          <a:bodyPr/>
          <a:lstStyle/>
          <a:p>
            <a:r>
              <a:rPr lang="en-US" sz="3200" b="1" i="0" dirty="0">
                <a:effectLst/>
                <a:highlight>
                  <a:srgbClr val="1A3B49"/>
                </a:highlight>
                <a:latin typeface="Söhne"/>
              </a:rPr>
              <a:t>7.1 - Primary Storage Technologies</a:t>
            </a:r>
            <a:endParaRPr lang="da-DK" sz="3200" dirty="0">
              <a:highlight>
                <a:srgbClr val="1A3B49"/>
              </a:highlight>
            </a:endParaRPr>
          </a:p>
        </p:txBody>
      </p:sp>
      <p:pic>
        <p:nvPicPr>
          <p:cNvPr id="46082" name="Picture 2" descr="What is a Storage Device? Definition, Types, Examples - GeeksforGeeks">
            <a:extLst>
              <a:ext uri="{FF2B5EF4-FFF2-40B4-BE49-F238E27FC236}">
                <a16:creationId xmlns:a16="http://schemas.microsoft.com/office/drawing/2014/main" id="{D2D8AC98-29E1-7EC7-6F87-E5D1146F2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2" y="990600"/>
            <a:ext cx="568960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95085-0AC6-CB34-3467-A404A7B4AE05}"/>
              </a:ext>
            </a:extLst>
          </p:cNvPr>
          <p:cNvSpPr>
            <a:spLocks noGrp="1"/>
          </p:cNvSpPr>
          <p:nvPr>
            <p:ph type="title"/>
          </p:nvPr>
        </p:nvSpPr>
        <p:spPr/>
        <p:txBody>
          <a:bodyPr/>
          <a:lstStyle/>
          <a:p>
            <a:r>
              <a:rPr lang="en-US" sz="2400" b="1" i="0" dirty="0">
                <a:effectLst/>
                <a:highlight>
                  <a:srgbClr val="1A3B49"/>
                </a:highlight>
                <a:latin typeface="Söhne"/>
              </a:rPr>
              <a:t>7.1 - Magnetic Storage Solutions and SSDs</a:t>
            </a:r>
            <a:endParaRPr lang="da-DK" sz="2400" dirty="0">
              <a:highlight>
                <a:srgbClr val="1A3B49"/>
              </a:highlight>
            </a:endParaRPr>
          </a:p>
        </p:txBody>
      </p:sp>
      <p:sp>
        <p:nvSpPr>
          <p:cNvPr id="5" name="TextBox 4">
            <a:extLst>
              <a:ext uri="{FF2B5EF4-FFF2-40B4-BE49-F238E27FC236}">
                <a16:creationId xmlns:a16="http://schemas.microsoft.com/office/drawing/2014/main" id="{CE0E8320-8411-3367-76DD-51C7B553DD7D}"/>
              </a:ext>
            </a:extLst>
          </p:cNvPr>
          <p:cNvSpPr txBox="1"/>
          <p:nvPr/>
        </p:nvSpPr>
        <p:spPr>
          <a:xfrm>
            <a:off x="101600" y="984587"/>
            <a:ext cx="5588000" cy="2031325"/>
          </a:xfrm>
          <a:prstGeom prst="rect">
            <a:avLst/>
          </a:prstGeom>
          <a:noFill/>
        </p:spPr>
        <p:txBody>
          <a:bodyPr wrap="square">
            <a:spAutoFit/>
          </a:bodyPr>
          <a:lstStyle/>
          <a:p>
            <a:pPr algn="l">
              <a:buFont typeface="Arial" panose="020B0604020202020204" pitchFamily="34" charset="0"/>
              <a:buChar char="•"/>
            </a:pPr>
            <a:r>
              <a:rPr lang="en-US" b="0" i="0" dirty="0">
                <a:solidFill>
                  <a:schemeClr val="bg1"/>
                </a:solidFill>
                <a:effectLst/>
                <a:highlight>
                  <a:srgbClr val="1A3B49"/>
                </a:highlight>
                <a:latin typeface="Söhne"/>
              </a:rPr>
              <a:t>Hard Disk Drives (HDDs)</a:t>
            </a:r>
          </a:p>
          <a:p>
            <a:pPr marL="742950" lvl="1" indent="-285750" algn="l">
              <a:buFont typeface="Arial" panose="020B0604020202020204" pitchFamily="34" charset="0"/>
              <a:buChar char="•"/>
            </a:pPr>
            <a:r>
              <a:rPr lang="en-US" b="0" i="0" dirty="0">
                <a:solidFill>
                  <a:schemeClr val="bg1"/>
                </a:solidFill>
                <a:effectLst/>
                <a:highlight>
                  <a:srgbClr val="1A3B49"/>
                </a:highlight>
                <a:latin typeface="Söhne"/>
              </a:rPr>
              <a:t>How they work (magnetic storage platters, read/write heads)</a:t>
            </a:r>
          </a:p>
          <a:p>
            <a:pPr marL="742950" lvl="1" indent="-285750" algn="l">
              <a:buFont typeface="Arial" panose="020B0604020202020204" pitchFamily="34" charset="0"/>
              <a:buChar char="•"/>
            </a:pPr>
            <a:r>
              <a:rPr lang="en-US" b="0" i="0" dirty="0">
                <a:solidFill>
                  <a:schemeClr val="bg1"/>
                </a:solidFill>
                <a:effectLst/>
                <a:highlight>
                  <a:srgbClr val="1A3B49"/>
                </a:highlight>
                <a:latin typeface="Söhne"/>
              </a:rPr>
              <a:t>Evolution of storage capacities and speed</a:t>
            </a:r>
          </a:p>
          <a:p>
            <a:pPr algn="l">
              <a:buFont typeface="Arial" panose="020B0604020202020204" pitchFamily="34" charset="0"/>
              <a:buChar char="•"/>
            </a:pPr>
            <a:r>
              <a:rPr lang="en-US" b="0" i="0" dirty="0">
                <a:solidFill>
                  <a:schemeClr val="bg1"/>
                </a:solidFill>
                <a:effectLst/>
                <a:highlight>
                  <a:srgbClr val="1A3B49"/>
                </a:highlight>
                <a:latin typeface="Söhne"/>
              </a:rPr>
              <a:t>Tape Drives</a:t>
            </a:r>
          </a:p>
          <a:p>
            <a:pPr marL="742950" lvl="1" indent="-285750" algn="l">
              <a:buFont typeface="Arial" panose="020B0604020202020204" pitchFamily="34" charset="0"/>
              <a:buChar char="•"/>
            </a:pPr>
            <a:r>
              <a:rPr lang="en-US" b="0" i="0" dirty="0">
                <a:solidFill>
                  <a:schemeClr val="bg1"/>
                </a:solidFill>
                <a:effectLst/>
                <a:highlight>
                  <a:srgbClr val="1A3B49"/>
                </a:highlight>
                <a:latin typeface="Söhne"/>
              </a:rPr>
              <a:t>Used for backups and archives</a:t>
            </a:r>
          </a:p>
          <a:p>
            <a:pPr marL="742950" lvl="1" indent="-285750" algn="l">
              <a:buFont typeface="Arial" panose="020B0604020202020204" pitchFamily="34" charset="0"/>
              <a:buChar char="•"/>
            </a:pPr>
            <a:r>
              <a:rPr lang="en-US" b="0" i="0" dirty="0">
                <a:solidFill>
                  <a:schemeClr val="bg1"/>
                </a:solidFill>
                <a:effectLst/>
                <a:highlight>
                  <a:srgbClr val="1A3B49"/>
                </a:highlight>
                <a:latin typeface="Söhne"/>
              </a:rPr>
              <a:t>Advantages of tape for long-term storage</a:t>
            </a:r>
          </a:p>
        </p:txBody>
      </p:sp>
      <p:sp>
        <p:nvSpPr>
          <p:cNvPr id="9" name="TextBox 8">
            <a:extLst>
              <a:ext uri="{FF2B5EF4-FFF2-40B4-BE49-F238E27FC236}">
                <a16:creationId xmlns:a16="http://schemas.microsoft.com/office/drawing/2014/main" id="{C982A87A-936C-F0CC-2C27-6D0773C79141}"/>
              </a:ext>
            </a:extLst>
          </p:cNvPr>
          <p:cNvSpPr txBox="1"/>
          <p:nvPr/>
        </p:nvSpPr>
        <p:spPr>
          <a:xfrm>
            <a:off x="190500" y="3842089"/>
            <a:ext cx="6096000" cy="1754326"/>
          </a:xfrm>
          <a:prstGeom prst="rect">
            <a:avLst/>
          </a:prstGeom>
          <a:noFill/>
        </p:spPr>
        <p:txBody>
          <a:bodyPr wrap="square">
            <a:spAutoFit/>
          </a:bodyPr>
          <a:lstStyle/>
          <a:p>
            <a:pPr algn="l">
              <a:buFont typeface="Arial" panose="020B0604020202020204" pitchFamily="34" charset="0"/>
              <a:buChar char="•"/>
            </a:pPr>
            <a:r>
              <a:rPr lang="en-US" b="0" i="0" dirty="0">
                <a:solidFill>
                  <a:schemeClr val="bg1"/>
                </a:solidFill>
                <a:effectLst/>
                <a:highlight>
                  <a:srgbClr val="1A3B49"/>
                </a:highlight>
                <a:latin typeface="Söhne"/>
              </a:rPr>
              <a:t>Solid State Drives (SSDs)</a:t>
            </a:r>
          </a:p>
          <a:p>
            <a:pPr marL="742950" lvl="1" indent="-285750" algn="l">
              <a:buFont typeface="Arial" panose="020B0604020202020204" pitchFamily="34" charset="0"/>
              <a:buChar char="•"/>
            </a:pPr>
            <a:r>
              <a:rPr lang="en-US" b="0" i="0" dirty="0">
                <a:solidFill>
                  <a:schemeClr val="bg1"/>
                </a:solidFill>
                <a:effectLst/>
                <a:highlight>
                  <a:srgbClr val="1A3B49"/>
                </a:highlight>
                <a:latin typeface="Söhne"/>
              </a:rPr>
              <a:t>Flash-based storage, no moving parts</a:t>
            </a:r>
          </a:p>
          <a:p>
            <a:pPr algn="l">
              <a:buFont typeface="Arial" panose="020B0604020202020204" pitchFamily="34" charset="0"/>
              <a:buChar char="•"/>
            </a:pPr>
            <a:r>
              <a:rPr lang="en-US" b="0" i="0" dirty="0">
                <a:solidFill>
                  <a:schemeClr val="bg1"/>
                </a:solidFill>
                <a:effectLst/>
                <a:highlight>
                  <a:srgbClr val="1A3B49"/>
                </a:highlight>
                <a:latin typeface="Söhne"/>
              </a:rPr>
              <a:t>Advantages over HDDs: Speed, durability, form factor</a:t>
            </a:r>
          </a:p>
          <a:p>
            <a:pPr algn="l">
              <a:buFont typeface="Arial" panose="020B0604020202020204" pitchFamily="34" charset="0"/>
              <a:buChar char="•"/>
            </a:pPr>
            <a:r>
              <a:rPr lang="en-US" b="0" i="0" dirty="0">
                <a:solidFill>
                  <a:schemeClr val="bg1"/>
                </a:solidFill>
                <a:effectLst/>
                <a:highlight>
                  <a:srgbClr val="1A3B49"/>
                </a:highlight>
                <a:latin typeface="Söhne"/>
              </a:rPr>
              <a:t>NAND Flash and NOR Flash</a:t>
            </a:r>
          </a:p>
          <a:p>
            <a:pPr algn="l">
              <a:buFont typeface="Arial" panose="020B0604020202020204" pitchFamily="34" charset="0"/>
              <a:buChar char="•"/>
            </a:pPr>
            <a:r>
              <a:rPr lang="en-US" b="0" i="0" dirty="0">
                <a:solidFill>
                  <a:schemeClr val="bg1"/>
                </a:solidFill>
                <a:effectLst/>
                <a:highlight>
                  <a:srgbClr val="1A3B49"/>
                </a:highlight>
                <a:latin typeface="Söhne"/>
              </a:rPr>
              <a:t>Use in various devices: USB drives, memory cards, smartphones</a:t>
            </a:r>
          </a:p>
        </p:txBody>
      </p:sp>
      <p:pic>
        <p:nvPicPr>
          <p:cNvPr id="10" name="Picture 9">
            <a:extLst>
              <a:ext uri="{FF2B5EF4-FFF2-40B4-BE49-F238E27FC236}">
                <a16:creationId xmlns:a16="http://schemas.microsoft.com/office/drawing/2014/main" id="{745D7953-7888-6781-0C8E-387A94ECCCA5}"/>
              </a:ext>
            </a:extLst>
          </p:cNvPr>
          <p:cNvPicPr>
            <a:picLocks noChangeAspect="1"/>
          </p:cNvPicPr>
          <p:nvPr/>
        </p:nvPicPr>
        <p:blipFill>
          <a:blip r:embed="rId2"/>
          <a:stretch>
            <a:fillRect/>
          </a:stretch>
        </p:blipFill>
        <p:spPr>
          <a:xfrm>
            <a:off x="6162917" y="2208094"/>
            <a:ext cx="6029083" cy="2848907"/>
          </a:xfrm>
          <a:prstGeom prst="rect">
            <a:avLst/>
          </a:prstGeom>
        </p:spPr>
      </p:pic>
    </p:spTree>
    <p:extLst>
      <p:ext uri="{BB962C8B-B14F-4D97-AF65-F5344CB8AC3E}">
        <p14:creationId xmlns:p14="http://schemas.microsoft.com/office/powerpoint/2010/main" val="97673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34138D1-D974-50F2-1F8C-63361480C612}"/>
              </a:ext>
            </a:extLst>
          </p:cNvPr>
          <p:cNvSpPr>
            <a:spLocks noGrp="1"/>
          </p:cNvSpPr>
          <p:nvPr>
            <p:ph idx="1"/>
          </p:nvPr>
        </p:nvSpPr>
        <p:spPr>
          <a:xfrm>
            <a:off x="280988" y="1039812"/>
            <a:ext cx="11669712" cy="2643187"/>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Consider a disk with a rotational rate of 10,000 RPM, an average seek time of 8 </a:t>
            </a:r>
            <a:r>
              <a:rPr lang="en-US" sz="1800" dirty="0" err="1">
                <a:effectLst/>
                <a:latin typeface="Calibri" panose="020F0502020204030204" pitchFamily="34" charset="0"/>
                <a:ea typeface="Calibri" panose="020F0502020204030204" pitchFamily="34" charset="0"/>
                <a:cs typeface="Arial" panose="020B0604020202020204" pitchFamily="34" charset="0"/>
              </a:rPr>
              <a:t>ms</a:t>
            </a:r>
            <a:r>
              <a:rPr lang="en-US" sz="1800" dirty="0">
                <a:effectLst/>
                <a:latin typeface="Calibri" panose="020F0502020204030204" pitchFamily="34" charset="0"/>
                <a:ea typeface="Calibri" panose="020F0502020204030204" pitchFamily="34" charset="0"/>
                <a:cs typeface="Arial" panose="020B0604020202020204" pitchFamily="34" charset="0"/>
              </a:rPr>
              <a:t>, and an average of 500 sectors per track. Estimate the average time to read a random sector from disk. Do this by summing the estimates of the seek time, rotational latency, and transfer time.</a:t>
            </a:r>
            <a:endParaRPr lang="da-DK" dirty="0"/>
          </a:p>
        </p:txBody>
      </p:sp>
      <p:sp>
        <p:nvSpPr>
          <p:cNvPr id="5" name="Title 4">
            <a:extLst>
              <a:ext uri="{FF2B5EF4-FFF2-40B4-BE49-F238E27FC236}">
                <a16:creationId xmlns:a16="http://schemas.microsoft.com/office/drawing/2014/main" id="{DD9909A0-5483-2438-4D00-61FFA8795697}"/>
              </a:ext>
            </a:extLst>
          </p:cNvPr>
          <p:cNvSpPr>
            <a:spLocks noGrp="1"/>
          </p:cNvSpPr>
          <p:nvPr>
            <p:ph type="title"/>
          </p:nvPr>
        </p:nvSpPr>
        <p:spPr/>
        <p:txBody>
          <a:bodyPr/>
          <a:lstStyle/>
          <a:p>
            <a:r>
              <a:rPr lang="da-DK" dirty="0"/>
              <a:t>7.2 – </a:t>
            </a:r>
            <a:r>
              <a:rPr lang="da-DK" dirty="0" err="1"/>
              <a:t>exercise</a:t>
            </a:r>
            <a:r>
              <a:rPr lang="da-DK" dirty="0"/>
              <a:t> </a:t>
            </a:r>
          </a:p>
        </p:txBody>
      </p:sp>
      <p:pic>
        <p:nvPicPr>
          <p:cNvPr id="8" name="Picture 7">
            <a:extLst>
              <a:ext uri="{FF2B5EF4-FFF2-40B4-BE49-F238E27FC236}">
                <a16:creationId xmlns:a16="http://schemas.microsoft.com/office/drawing/2014/main" id="{EBDBE2D8-9AC0-202C-3835-37A09D23B9C1}"/>
              </a:ext>
            </a:extLst>
          </p:cNvPr>
          <p:cNvPicPr>
            <a:picLocks noChangeAspect="1"/>
          </p:cNvPicPr>
          <p:nvPr/>
        </p:nvPicPr>
        <p:blipFill>
          <a:blip r:embed="rId2"/>
          <a:stretch>
            <a:fillRect/>
          </a:stretch>
        </p:blipFill>
        <p:spPr>
          <a:xfrm>
            <a:off x="6000750" y="1742353"/>
            <a:ext cx="5632450" cy="4541692"/>
          </a:xfrm>
          <a:prstGeom prst="rect">
            <a:avLst/>
          </a:prstGeom>
        </p:spPr>
      </p:pic>
      <p:pic>
        <p:nvPicPr>
          <p:cNvPr id="9" name="Picture 2" descr="IOPING – DBA DIARY">
            <a:extLst>
              <a:ext uri="{FF2B5EF4-FFF2-40B4-BE49-F238E27FC236}">
                <a16:creationId xmlns:a16="http://schemas.microsoft.com/office/drawing/2014/main" id="{EC084C70-CE7F-8BC7-5169-8D833CA69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1" y="2832100"/>
            <a:ext cx="539115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77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34138D1-D974-50F2-1F8C-63361480C612}"/>
              </a:ext>
            </a:extLst>
          </p:cNvPr>
          <p:cNvSpPr>
            <a:spLocks noGrp="1"/>
          </p:cNvSpPr>
          <p:nvPr>
            <p:ph idx="1"/>
          </p:nvPr>
        </p:nvSpPr>
        <p:spPr>
          <a:xfrm>
            <a:off x="280988" y="1039812"/>
            <a:ext cx="11682412" cy="2643187"/>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Consider a disk with a rotational rate of 10,000 RPM, an average seek time of 8 </a:t>
            </a:r>
            <a:r>
              <a:rPr lang="en-US" sz="1800" dirty="0" err="1">
                <a:effectLst/>
                <a:latin typeface="Calibri" panose="020F0502020204030204" pitchFamily="34" charset="0"/>
                <a:ea typeface="Calibri" panose="020F0502020204030204" pitchFamily="34" charset="0"/>
                <a:cs typeface="Arial" panose="020B0604020202020204" pitchFamily="34" charset="0"/>
              </a:rPr>
              <a:t>ms</a:t>
            </a:r>
            <a:r>
              <a:rPr lang="en-US" sz="1800" dirty="0">
                <a:effectLst/>
                <a:latin typeface="Calibri" panose="020F0502020204030204" pitchFamily="34" charset="0"/>
                <a:ea typeface="Calibri" panose="020F0502020204030204" pitchFamily="34" charset="0"/>
                <a:cs typeface="Arial" panose="020B0604020202020204" pitchFamily="34" charset="0"/>
              </a:rPr>
              <a:t>, and an average of 500 sectors per track. Estimate the average time to read a random sector from disk. Do this by summing the estimates of the seek time, rotational latency, and transfer time.</a:t>
            </a:r>
            <a:endParaRPr lang="da-DK" dirty="0"/>
          </a:p>
        </p:txBody>
      </p:sp>
      <p:sp>
        <p:nvSpPr>
          <p:cNvPr id="5" name="Title 4">
            <a:extLst>
              <a:ext uri="{FF2B5EF4-FFF2-40B4-BE49-F238E27FC236}">
                <a16:creationId xmlns:a16="http://schemas.microsoft.com/office/drawing/2014/main" id="{DD9909A0-5483-2438-4D00-61FFA8795697}"/>
              </a:ext>
            </a:extLst>
          </p:cNvPr>
          <p:cNvSpPr>
            <a:spLocks noGrp="1"/>
          </p:cNvSpPr>
          <p:nvPr>
            <p:ph type="title"/>
          </p:nvPr>
        </p:nvSpPr>
        <p:spPr/>
        <p:txBody>
          <a:bodyPr/>
          <a:lstStyle/>
          <a:p>
            <a:r>
              <a:rPr lang="da-DK" dirty="0"/>
              <a:t>7.3 – </a:t>
            </a:r>
            <a:r>
              <a:rPr lang="da-DK" dirty="0" err="1"/>
              <a:t>exercise</a:t>
            </a:r>
            <a:r>
              <a:rPr lang="da-DK" dirty="0"/>
              <a:t> </a:t>
            </a:r>
          </a:p>
        </p:txBody>
      </p:sp>
      <p:pic>
        <p:nvPicPr>
          <p:cNvPr id="2" name="Picture 1">
            <a:extLst>
              <a:ext uri="{FF2B5EF4-FFF2-40B4-BE49-F238E27FC236}">
                <a16:creationId xmlns:a16="http://schemas.microsoft.com/office/drawing/2014/main" id="{8659C298-2D25-BBE6-56D7-981328D3BC73}"/>
              </a:ext>
            </a:extLst>
          </p:cNvPr>
          <p:cNvPicPr>
            <a:picLocks noChangeAspect="1"/>
          </p:cNvPicPr>
          <p:nvPr/>
        </p:nvPicPr>
        <p:blipFill>
          <a:blip r:embed="rId2"/>
          <a:stretch>
            <a:fillRect/>
          </a:stretch>
        </p:blipFill>
        <p:spPr>
          <a:xfrm>
            <a:off x="6216650" y="2361405"/>
            <a:ext cx="5151939" cy="3384550"/>
          </a:xfrm>
          <a:prstGeom prst="rect">
            <a:avLst/>
          </a:prstGeom>
        </p:spPr>
      </p:pic>
      <p:pic>
        <p:nvPicPr>
          <p:cNvPr id="49154" name="Picture 2" descr="IOPING – DBA DIARY">
            <a:extLst>
              <a:ext uri="{FF2B5EF4-FFF2-40B4-BE49-F238E27FC236}">
                <a16:creationId xmlns:a16="http://schemas.microsoft.com/office/drawing/2014/main" id="{A3A8AEF3-9F08-E395-1353-415AF628A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1" y="2832100"/>
            <a:ext cx="539115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29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838BC-8C1C-8373-CF85-E880D6F18E53}"/>
              </a:ext>
            </a:extLst>
          </p:cNvPr>
          <p:cNvSpPr>
            <a:spLocks noGrp="1"/>
          </p:cNvSpPr>
          <p:nvPr>
            <p:ph type="title"/>
          </p:nvPr>
        </p:nvSpPr>
        <p:spPr/>
        <p:txBody>
          <a:bodyPr/>
          <a:lstStyle/>
          <a:p>
            <a:r>
              <a:rPr lang="da-DK" sz="3600" dirty="0"/>
              <a:t>7.5 –</a:t>
            </a:r>
            <a:r>
              <a:rPr lang="en-US" sz="3600" dirty="0">
                <a:effectLst/>
                <a:latin typeface="Calibri" panose="020F0502020204030204" pitchFamily="34" charset="0"/>
                <a:ea typeface="Calibri" panose="020F0502020204030204" pitchFamily="34" charset="0"/>
                <a:cs typeface="Arial" panose="020B0604020202020204" pitchFamily="34" charset="0"/>
              </a:rPr>
              <a:t>Virtual memory</a:t>
            </a:r>
            <a:r>
              <a:rPr lang="en-US" sz="3600" dirty="0">
                <a:effectLst/>
              </a:rPr>
              <a:t> </a:t>
            </a:r>
            <a:endParaRPr lang="da-DK" sz="3600" dirty="0"/>
          </a:p>
        </p:txBody>
      </p:sp>
      <p:pic>
        <p:nvPicPr>
          <p:cNvPr id="50180" name="Picture 4" descr="How is Virtual Memory Translated to Physical Memory? - VMware vSphere Blog">
            <a:extLst>
              <a:ext uri="{FF2B5EF4-FFF2-40B4-BE49-F238E27FC236}">
                <a16:creationId xmlns:a16="http://schemas.microsoft.com/office/drawing/2014/main" id="{E27B862D-5AF9-0D2A-6735-E1BC70ED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0" y="1374759"/>
            <a:ext cx="8318500" cy="45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59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EC615A-B3C4-4DFB-47BF-98177D7B928D}"/>
              </a:ext>
            </a:extLst>
          </p:cNvPr>
          <p:cNvSpPr>
            <a:spLocks noGrp="1"/>
          </p:cNvSpPr>
          <p:nvPr>
            <p:ph type="title"/>
          </p:nvPr>
        </p:nvSpPr>
        <p:spPr/>
        <p:txBody>
          <a:bodyPr/>
          <a:lstStyle/>
          <a:p>
            <a:r>
              <a:rPr lang="da-DK" dirty="0"/>
              <a:t>1.3 - </a:t>
            </a:r>
            <a:r>
              <a:rPr lang="da-DK" dirty="0" err="1"/>
              <a:t>Binary</a:t>
            </a:r>
            <a:r>
              <a:rPr lang="da-DK" dirty="0"/>
              <a:t> </a:t>
            </a:r>
            <a:r>
              <a:rPr lang="da-DK" dirty="0" err="1"/>
              <a:t>numbers</a:t>
            </a:r>
            <a:r>
              <a:rPr lang="da-DK" dirty="0"/>
              <a:t> </a:t>
            </a:r>
            <a:r>
              <a:rPr lang="da-DK" dirty="0" err="1"/>
              <a:t>representation</a:t>
            </a:r>
            <a:endParaRPr lang="da-DK" dirty="0"/>
          </a:p>
        </p:txBody>
      </p:sp>
      <p:pic>
        <p:nvPicPr>
          <p:cNvPr id="4100" name="Picture 4">
            <a:extLst>
              <a:ext uri="{FF2B5EF4-FFF2-40B4-BE49-F238E27FC236}">
                <a16:creationId xmlns:a16="http://schemas.microsoft.com/office/drawing/2014/main" id="{F9FA8B47-AFA9-01CD-793E-2886C001E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572" y="1626675"/>
            <a:ext cx="2202394" cy="102156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66D5AB9-0177-E202-3EF7-4AFAD24EB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56" y="1544390"/>
            <a:ext cx="3316349" cy="126578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E3CEAD0-9BD5-933F-B111-C1CF3E125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895" y="1525522"/>
            <a:ext cx="3316349" cy="11227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625D4B-F6A9-3D4C-7F28-6D8C901F6392}"/>
              </a:ext>
            </a:extLst>
          </p:cNvPr>
          <p:cNvSpPr txBox="1"/>
          <p:nvPr/>
        </p:nvSpPr>
        <p:spPr>
          <a:xfrm>
            <a:off x="584860" y="986677"/>
            <a:ext cx="3316349" cy="369332"/>
          </a:xfrm>
          <a:prstGeom prst="rect">
            <a:avLst/>
          </a:prstGeom>
          <a:noFill/>
        </p:spPr>
        <p:txBody>
          <a:bodyPr wrap="square">
            <a:spAutoFit/>
          </a:bodyPr>
          <a:lstStyle/>
          <a:p>
            <a:pPr algn="l"/>
            <a:r>
              <a:rPr lang="en-US" b="1" i="0" dirty="0">
                <a:solidFill>
                  <a:srgbClr val="1500A3"/>
                </a:solidFill>
                <a:effectLst/>
                <a:highlight>
                  <a:srgbClr val="FFFFFF"/>
                </a:highlight>
                <a:latin typeface="-apple-system"/>
              </a:rPr>
              <a:t>Sign Magnitude Representation</a:t>
            </a:r>
            <a:endParaRPr lang="en-US" b="0" i="0" dirty="0">
              <a:solidFill>
                <a:srgbClr val="1500A3"/>
              </a:solidFill>
              <a:effectLst/>
              <a:highlight>
                <a:srgbClr val="FFFFFF"/>
              </a:highlight>
              <a:latin typeface="-apple-system"/>
            </a:endParaRPr>
          </a:p>
        </p:txBody>
      </p:sp>
      <p:sp>
        <p:nvSpPr>
          <p:cNvPr id="9" name="TextBox 8">
            <a:extLst>
              <a:ext uri="{FF2B5EF4-FFF2-40B4-BE49-F238E27FC236}">
                <a16:creationId xmlns:a16="http://schemas.microsoft.com/office/drawing/2014/main" id="{A91E1D2B-46BE-DBC8-A308-1CA6FFAE1EED}"/>
              </a:ext>
            </a:extLst>
          </p:cNvPr>
          <p:cNvSpPr txBox="1"/>
          <p:nvPr/>
        </p:nvSpPr>
        <p:spPr>
          <a:xfrm>
            <a:off x="317500" y="2842655"/>
            <a:ext cx="3316349" cy="369332"/>
          </a:xfrm>
          <a:prstGeom prst="rect">
            <a:avLst/>
          </a:prstGeom>
          <a:noFill/>
        </p:spPr>
        <p:txBody>
          <a:bodyPr wrap="square">
            <a:spAutoFit/>
          </a:bodyPr>
          <a:lstStyle/>
          <a:p>
            <a:pPr algn="l"/>
            <a:r>
              <a:rPr lang="en-US" b="1" i="0" dirty="0">
                <a:solidFill>
                  <a:srgbClr val="1500A3"/>
                </a:solidFill>
                <a:effectLst/>
                <a:highlight>
                  <a:srgbClr val="FFFFFF"/>
                </a:highlight>
                <a:latin typeface="-apple-system"/>
              </a:rPr>
              <a:t>1’s Complement Representation</a:t>
            </a:r>
            <a:endParaRPr lang="en-US" b="0" i="0" dirty="0">
              <a:solidFill>
                <a:srgbClr val="1500A3"/>
              </a:solidFill>
              <a:effectLst/>
              <a:highlight>
                <a:srgbClr val="FFFFFF"/>
              </a:highlight>
              <a:latin typeface="-apple-system"/>
            </a:endParaRPr>
          </a:p>
        </p:txBody>
      </p:sp>
      <p:pic>
        <p:nvPicPr>
          <p:cNvPr id="4108" name="Picture 12">
            <a:extLst>
              <a:ext uri="{FF2B5EF4-FFF2-40B4-BE49-F238E27FC236}">
                <a16:creationId xmlns:a16="http://schemas.microsoft.com/office/drawing/2014/main" id="{AA6B642D-FDE2-4B7A-16A4-2CD77535B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 y="3519207"/>
            <a:ext cx="4020548" cy="147524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7B9870C-9BF6-F593-2070-78C8A37965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496" y="3573527"/>
            <a:ext cx="4042970" cy="136660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EAD477DA-6F3F-7FC8-04FD-6451FA98F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6292" y="3776190"/>
            <a:ext cx="2836205" cy="96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8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A36C8F-055F-1635-B029-1C57A5745763}"/>
              </a:ext>
            </a:extLst>
          </p:cNvPr>
          <p:cNvSpPr>
            <a:spLocks noGrp="1"/>
          </p:cNvSpPr>
          <p:nvPr>
            <p:ph type="title"/>
          </p:nvPr>
        </p:nvSpPr>
        <p:spPr>
          <a:xfrm>
            <a:off x="317500" y="225425"/>
            <a:ext cx="4587374" cy="625475"/>
          </a:xfrm>
        </p:spPr>
        <p:txBody>
          <a:bodyPr>
            <a:normAutofit/>
          </a:bodyPr>
          <a:lstStyle/>
          <a:p>
            <a:r>
              <a:rPr lang="da-DK" sz="2400" dirty="0">
                <a:highlight>
                  <a:srgbClr val="1A3B49"/>
                </a:highlight>
              </a:rPr>
              <a:t>7.7 - </a:t>
            </a:r>
            <a:r>
              <a:rPr lang="en-US" sz="2400" b="1" i="0" dirty="0">
                <a:effectLst/>
                <a:highlight>
                  <a:srgbClr val="1A3B49"/>
                </a:highlight>
              </a:rPr>
              <a:t>Introduction to Paging</a:t>
            </a:r>
            <a:endParaRPr lang="da-DK" sz="2400" dirty="0">
              <a:highlight>
                <a:srgbClr val="1A3B49"/>
              </a:highlight>
            </a:endParaRPr>
          </a:p>
        </p:txBody>
      </p:sp>
      <p:graphicFrame>
        <p:nvGraphicFramePr>
          <p:cNvPr id="10" name="TextBox 7">
            <a:extLst>
              <a:ext uri="{FF2B5EF4-FFF2-40B4-BE49-F238E27FC236}">
                <a16:creationId xmlns:a16="http://schemas.microsoft.com/office/drawing/2014/main" id="{4E9AEFCA-9002-7B75-653D-5CF22788B977}"/>
              </a:ext>
            </a:extLst>
          </p:cNvPr>
          <p:cNvGraphicFramePr/>
          <p:nvPr>
            <p:extLst>
              <p:ext uri="{D42A27DB-BD31-4B8C-83A1-F6EECF244321}">
                <p14:modId xmlns:p14="http://schemas.microsoft.com/office/powerpoint/2010/main" val="1769887841"/>
              </p:ext>
            </p:extLst>
          </p:nvPr>
        </p:nvGraphicFramePr>
        <p:xfrm>
          <a:off x="190500" y="1253331"/>
          <a:ext cx="5753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2226" name="Picture 2" descr="Operating Systems: Virtual Memory">
            <a:extLst>
              <a:ext uri="{FF2B5EF4-FFF2-40B4-BE49-F238E27FC236}">
                <a16:creationId xmlns:a16="http://schemas.microsoft.com/office/drawing/2014/main" id="{B0A0E319-3B8C-298C-AFB8-8A96A379D1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2" y="1253331"/>
            <a:ext cx="54522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0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6A4BD-ECCB-D5DD-419A-999CC213914F}"/>
              </a:ext>
            </a:extLst>
          </p:cNvPr>
          <p:cNvSpPr>
            <a:spLocks noGrp="1"/>
          </p:cNvSpPr>
          <p:nvPr>
            <p:ph type="title"/>
          </p:nvPr>
        </p:nvSpPr>
        <p:spPr>
          <a:xfrm>
            <a:off x="317500" y="225425"/>
            <a:ext cx="10515600" cy="625475"/>
          </a:xfrm>
        </p:spPr>
        <p:txBody>
          <a:bodyPr>
            <a:normAutofit/>
          </a:bodyPr>
          <a:lstStyle/>
          <a:p>
            <a:r>
              <a:rPr lang="en-US" sz="3700" b="1" i="0" dirty="0">
                <a:effectLst/>
                <a:highlight>
                  <a:srgbClr val="1A3B49"/>
                </a:highlight>
              </a:rPr>
              <a:t>7.5 - How Paging Works</a:t>
            </a:r>
            <a:endParaRPr lang="da-DK" sz="3700" dirty="0">
              <a:highlight>
                <a:srgbClr val="1A3B49"/>
              </a:highlight>
            </a:endParaRPr>
          </a:p>
        </p:txBody>
      </p:sp>
      <p:graphicFrame>
        <p:nvGraphicFramePr>
          <p:cNvPr id="15" name="Content Placeholder 5">
            <a:extLst>
              <a:ext uri="{FF2B5EF4-FFF2-40B4-BE49-F238E27FC236}">
                <a16:creationId xmlns:a16="http://schemas.microsoft.com/office/drawing/2014/main" id="{E04A2F37-5E51-D40C-3CE0-5D47B6C8F3A3}"/>
              </a:ext>
            </a:extLst>
          </p:cNvPr>
          <p:cNvGraphicFramePr>
            <a:graphicFrameLocks noGrp="1"/>
          </p:cNvGraphicFramePr>
          <p:nvPr>
            <p:ph idx="1"/>
            <p:extLst>
              <p:ext uri="{D42A27DB-BD31-4B8C-83A1-F6EECF244321}">
                <p14:modId xmlns:p14="http://schemas.microsoft.com/office/powerpoint/2010/main" val="2612513461"/>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941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21395-EEEF-224B-DD55-429256407B81}"/>
              </a:ext>
            </a:extLst>
          </p:cNvPr>
          <p:cNvSpPr>
            <a:spLocks noGrp="1"/>
          </p:cNvSpPr>
          <p:nvPr>
            <p:ph idx="1"/>
          </p:nvPr>
        </p:nvSpPr>
        <p:spPr>
          <a:xfrm>
            <a:off x="280988" y="1039813"/>
            <a:ext cx="6869112" cy="3582988"/>
          </a:xfrm>
        </p:spPr>
        <p:txBody>
          <a:bodyPr/>
          <a:lstStyle/>
          <a:p>
            <a:pPr marL="0" marR="0" lvl="0" indent="0">
              <a:spcBef>
                <a:spcPts val="1200"/>
              </a:spcBef>
              <a:spcAft>
                <a:spcPts val="600"/>
              </a:spcAft>
              <a:buNone/>
            </a:pPr>
            <a:r>
              <a:rPr lang="en-US" sz="1800"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Assume we have a virtual memory detailed as follows: </a:t>
            </a:r>
          </a:p>
          <a:p>
            <a:pPr marL="342900" marR="0" lvl="0" indent="-342900">
              <a:lnSpc>
                <a:spcPct val="107000"/>
              </a:lnSpc>
              <a:spcBef>
                <a:spcPts val="0"/>
              </a:spcBef>
              <a:spcAft>
                <a:spcPts val="0"/>
              </a:spcAft>
              <a:buFont typeface="Symbol" pitchFamily="2" charset="2"/>
              <a:buChar char=""/>
            </a:pPr>
            <a:r>
              <a:rPr lang="en-US" sz="1800" dirty="0">
                <a:solidFill>
                  <a:srgbClr val="1A3B49"/>
                </a:solidFill>
                <a:effectLst/>
                <a:latin typeface="Calibri" panose="020F0502020204030204" pitchFamily="34" charset="0"/>
                <a:ea typeface="Calibri" panose="020F0502020204030204" pitchFamily="34" charset="0"/>
                <a:cs typeface="Arial" panose="020B0604020202020204" pitchFamily="34" charset="0"/>
              </a:rPr>
              <a:t>256 MB Physical Address Space </a:t>
            </a:r>
          </a:p>
          <a:p>
            <a:pPr marL="342900" marR="0" lvl="0" indent="-342900">
              <a:lnSpc>
                <a:spcPct val="107000"/>
              </a:lnSpc>
              <a:spcBef>
                <a:spcPts val="0"/>
              </a:spcBef>
              <a:spcAft>
                <a:spcPts val="0"/>
              </a:spcAft>
              <a:buFont typeface="Symbol" pitchFamily="2" charset="2"/>
              <a:buChar char=""/>
            </a:pPr>
            <a:r>
              <a:rPr lang="en-US" sz="1800" dirty="0">
                <a:solidFill>
                  <a:srgbClr val="1A3B49"/>
                </a:solidFill>
                <a:effectLst/>
                <a:latin typeface="Calibri" panose="020F0502020204030204" pitchFamily="34" charset="0"/>
                <a:ea typeface="Calibri" panose="020F0502020204030204" pitchFamily="34" charset="0"/>
                <a:cs typeface="Arial" panose="020B0604020202020204" pitchFamily="34" charset="0"/>
              </a:rPr>
              <a:t>4 GB Virtual Address Space</a:t>
            </a:r>
          </a:p>
          <a:p>
            <a:pPr marL="342900" marR="0" lvl="0" indent="-342900">
              <a:lnSpc>
                <a:spcPct val="107000"/>
              </a:lnSpc>
              <a:spcBef>
                <a:spcPts val="0"/>
              </a:spcBef>
              <a:spcAft>
                <a:spcPts val="0"/>
              </a:spcAft>
              <a:buFont typeface="Symbol" pitchFamily="2" charset="2"/>
              <a:buChar char=""/>
            </a:pPr>
            <a:r>
              <a:rPr lang="en-US" sz="1800" dirty="0">
                <a:solidFill>
                  <a:srgbClr val="1A3B49"/>
                </a:solidFill>
                <a:effectLst/>
                <a:latin typeface="Calibri" panose="020F0502020204030204" pitchFamily="34" charset="0"/>
                <a:ea typeface="Calibri" panose="020F0502020204030204" pitchFamily="34" charset="0"/>
                <a:cs typeface="Arial" panose="020B0604020202020204" pitchFamily="34" charset="0"/>
              </a:rPr>
              <a:t>1 KiB page size</a:t>
            </a:r>
          </a:p>
          <a:p>
            <a:pPr marL="342900" marR="0" lvl="0" indent="-342900">
              <a:lnSpc>
                <a:spcPct val="107000"/>
              </a:lnSpc>
              <a:spcBef>
                <a:spcPts val="0"/>
              </a:spcBef>
              <a:spcAft>
                <a:spcPts val="800"/>
              </a:spcAft>
              <a:buFont typeface="Symbol" pitchFamily="2" charset="2"/>
              <a:buChar char=""/>
            </a:pPr>
            <a:r>
              <a:rPr lang="en-US" sz="1800" dirty="0">
                <a:solidFill>
                  <a:srgbClr val="1A3B49"/>
                </a:solidFill>
                <a:effectLst/>
                <a:latin typeface="Calibri" panose="020F0502020204030204" pitchFamily="34" charset="0"/>
                <a:ea typeface="Calibri" panose="020F0502020204030204" pitchFamily="34" charset="0"/>
                <a:cs typeface="Arial" panose="020B0604020202020204" pitchFamily="34" charset="0"/>
              </a:rPr>
              <a:t>A TLB with 4 sets that is 8-way associative with LRU replacement.</a:t>
            </a:r>
          </a:p>
          <a:p>
            <a:pPr marL="228600" marR="0">
              <a:lnSpc>
                <a:spcPct val="107000"/>
              </a:lnSpc>
              <a:spcBef>
                <a:spcPts val="0"/>
              </a:spcBef>
              <a:spcAft>
                <a:spcPts val="800"/>
              </a:spcAft>
            </a:pPr>
            <a:r>
              <a:rPr lang="en-US" sz="1800" dirty="0">
                <a:solidFill>
                  <a:srgbClr val="1A3B49"/>
                </a:solidFill>
                <a:effectLst/>
                <a:latin typeface="Calibri" panose="020F0502020204030204" pitchFamily="34" charset="0"/>
                <a:ea typeface="Calibri" panose="020F0502020204030204" pitchFamily="34" charset="0"/>
                <a:cs typeface="Arial" panose="020B0604020202020204" pitchFamily="34" charset="0"/>
              </a:rPr>
              <a:t> For the following questions it is fine to leave your answers as powers of 2. How many bits will be used for:</a:t>
            </a:r>
          </a:p>
          <a:p>
            <a:pPr marL="0" indent="0">
              <a:buNone/>
            </a:pPr>
            <a:endParaRPr lang="da-DK" dirty="0">
              <a:solidFill>
                <a:srgbClr val="1A3B49"/>
              </a:solidFill>
            </a:endParaRPr>
          </a:p>
        </p:txBody>
      </p:sp>
      <p:sp>
        <p:nvSpPr>
          <p:cNvPr id="4" name="Title 3">
            <a:extLst>
              <a:ext uri="{FF2B5EF4-FFF2-40B4-BE49-F238E27FC236}">
                <a16:creationId xmlns:a16="http://schemas.microsoft.com/office/drawing/2014/main" id="{4E2838BC-8C1C-8373-CF85-E880D6F18E53}"/>
              </a:ext>
            </a:extLst>
          </p:cNvPr>
          <p:cNvSpPr>
            <a:spLocks noGrp="1"/>
          </p:cNvSpPr>
          <p:nvPr>
            <p:ph type="title"/>
          </p:nvPr>
        </p:nvSpPr>
        <p:spPr/>
        <p:txBody>
          <a:bodyPr/>
          <a:lstStyle/>
          <a:p>
            <a:r>
              <a:rPr lang="da-DK" sz="3600" dirty="0"/>
              <a:t>7.5 – </a:t>
            </a:r>
            <a:r>
              <a:rPr lang="da-DK" sz="3600" dirty="0" err="1"/>
              <a:t>Exercise</a:t>
            </a:r>
            <a:r>
              <a:rPr lang="da-DK" sz="3600" dirty="0"/>
              <a:t> : </a:t>
            </a:r>
            <a:r>
              <a:rPr lang="en-US" sz="3600" dirty="0">
                <a:effectLst/>
                <a:latin typeface="Calibri" panose="020F0502020204030204" pitchFamily="34" charset="0"/>
                <a:ea typeface="Calibri" panose="020F0502020204030204" pitchFamily="34" charset="0"/>
                <a:cs typeface="Arial" panose="020B0604020202020204" pitchFamily="34" charset="0"/>
              </a:rPr>
              <a:t>Virtual memory</a:t>
            </a:r>
            <a:r>
              <a:rPr lang="en-US" sz="3600" dirty="0">
                <a:effectLst/>
              </a:rPr>
              <a:t> </a:t>
            </a:r>
            <a:endParaRPr lang="da-DK" sz="3600" dirty="0"/>
          </a:p>
        </p:txBody>
      </p:sp>
      <p:sp>
        <p:nvSpPr>
          <p:cNvPr id="8" name="TextBox 7">
            <a:extLst>
              <a:ext uri="{FF2B5EF4-FFF2-40B4-BE49-F238E27FC236}">
                <a16:creationId xmlns:a16="http://schemas.microsoft.com/office/drawing/2014/main" id="{6C8597FE-F12F-2B5F-64B7-4CFF9DB5A4EA}"/>
              </a:ext>
            </a:extLst>
          </p:cNvPr>
          <p:cNvSpPr txBox="1"/>
          <p:nvPr/>
        </p:nvSpPr>
        <p:spPr>
          <a:xfrm>
            <a:off x="520700" y="3719171"/>
            <a:ext cx="6096000" cy="1826910"/>
          </a:xfrm>
          <a:prstGeom prst="rect">
            <a:avLst/>
          </a:prstGeom>
          <a:noFill/>
        </p:spPr>
        <p:txBody>
          <a:bodyPr wrap="square">
            <a:spAutoFit/>
          </a:bodyPr>
          <a:lstStyle/>
          <a:p>
            <a:pPr marL="228600" marR="0">
              <a:lnSpc>
                <a:spcPct val="107000"/>
              </a:lnSpc>
              <a:spcBef>
                <a:spcPts val="0"/>
              </a:spcBef>
              <a:spcAft>
                <a:spcPts val="800"/>
              </a:spcAft>
            </a:pPr>
            <a:r>
              <a:rPr lang="en-US" sz="20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Answer:</a:t>
            </a:r>
          </a:p>
          <a:p>
            <a:pPr marL="742950" marR="0" lvl="1" indent="-285750">
              <a:lnSpc>
                <a:spcPct val="107000"/>
              </a:lnSpc>
              <a:spcBef>
                <a:spcPts val="0"/>
              </a:spcBef>
              <a:spcAft>
                <a:spcPts val="0"/>
              </a:spcAft>
              <a:buFont typeface="+mj-lt"/>
              <a:buAutoNum type="alphaLcPeriod"/>
            </a:pPr>
            <a:r>
              <a:rPr lang="en-US" sz="20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Page offset? _____10______ </a:t>
            </a:r>
          </a:p>
          <a:p>
            <a:pPr marL="742950" marR="0" lvl="1" indent="-285750">
              <a:lnSpc>
                <a:spcPct val="107000"/>
              </a:lnSpc>
              <a:spcBef>
                <a:spcPts val="0"/>
              </a:spcBef>
              <a:spcAft>
                <a:spcPts val="0"/>
              </a:spcAft>
              <a:buFont typeface="+mj-lt"/>
              <a:buAutoNum type="alphaLcPeriod"/>
            </a:pPr>
            <a:r>
              <a:rPr lang="en-US" sz="20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Virtual Page Number (VPN)? ____22_____ </a:t>
            </a:r>
          </a:p>
          <a:p>
            <a:pPr marL="742950" marR="0" lvl="1" indent="-285750">
              <a:lnSpc>
                <a:spcPct val="107000"/>
              </a:lnSpc>
              <a:spcBef>
                <a:spcPts val="0"/>
              </a:spcBef>
              <a:spcAft>
                <a:spcPts val="0"/>
              </a:spcAft>
              <a:buFont typeface="+mj-lt"/>
              <a:buAutoNum type="alphaLcPeriod"/>
            </a:pPr>
            <a:r>
              <a:rPr lang="en-US" sz="20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Physical Page Number (PPN)? ___18______ </a:t>
            </a:r>
          </a:p>
          <a:p>
            <a:pPr marL="742950" marR="0" lvl="1" indent="-285750">
              <a:lnSpc>
                <a:spcPct val="107000"/>
              </a:lnSpc>
              <a:spcBef>
                <a:spcPts val="0"/>
              </a:spcBef>
              <a:spcAft>
                <a:spcPts val="800"/>
              </a:spcAft>
              <a:buFont typeface="+mj-lt"/>
              <a:buAutoNum type="alphaLcPeriod"/>
            </a:pPr>
            <a:r>
              <a:rPr lang="en-US" sz="20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How many entries in this page table? 2^22</a:t>
            </a:r>
          </a:p>
        </p:txBody>
      </p:sp>
    </p:spTree>
    <p:extLst>
      <p:ext uri="{BB962C8B-B14F-4D97-AF65-F5344CB8AC3E}">
        <p14:creationId xmlns:p14="http://schemas.microsoft.com/office/powerpoint/2010/main" val="151062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838BC-8C1C-8373-CF85-E880D6F18E53}"/>
              </a:ext>
            </a:extLst>
          </p:cNvPr>
          <p:cNvSpPr>
            <a:spLocks noGrp="1"/>
          </p:cNvSpPr>
          <p:nvPr>
            <p:ph type="title"/>
          </p:nvPr>
        </p:nvSpPr>
        <p:spPr>
          <a:xfrm>
            <a:off x="317500" y="225425"/>
            <a:ext cx="10515600" cy="625475"/>
          </a:xfrm>
        </p:spPr>
        <p:txBody>
          <a:bodyPr>
            <a:normAutofit/>
          </a:bodyPr>
          <a:lstStyle/>
          <a:p>
            <a:r>
              <a:rPr lang="da-DK" sz="3700" dirty="0"/>
              <a:t>7.6 – </a:t>
            </a:r>
            <a:r>
              <a:rPr lang="da-DK" sz="3700" dirty="0" err="1"/>
              <a:t>Exercise</a:t>
            </a:r>
            <a:r>
              <a:rPr lang="da-DK" sz="3700" dirty="0"/>
              <a:t> : </a:t>
            </a:r>
            <a:r>
              <a:rPr lang="en-US" sz="3700" dirty="0">
                <a:effectLst/>
              </a:rPr>
              <a:t>Virtual memory </a:t>
            </a:r>
            <a:endParaRPr lang="da-DK" sz="3700" dirty="0"/>
          </a:p>
        </p:txBody>
      </p:sp>
      <p:sp>
        <p:nvSpPr>
          <p:cNvPr id="9" name="TextBox 8">
            <a:extLst>
              <a:ext uri="{FF2B5EF4-FFF2-40B4-BE49-F238E27FC236}">
                <a16:creationId xmlns:a16="http://schemas.microsoft.com/office/drawing/2014/main" id="{41A93A1F-B498-9131-1862-756EF5D98AF5}"/>
              </a:ext>
            </a:extLst>
          </p:cNvPr>
          <p:cNvSpPr txBox="1"/>
          <p:nvPr/>
        </p:nvSpPr>
        <p:spPr>
          <a:xfrm>
            <a:off x="1263650" y="850900"/>
            <a:ext cx="8623300" cy="1264642"/>
          </a:xfrm>
          <a:prstGeom prst="rect">
            <a:avLst/>
          </a:prstGeom>
          <a:noFill/>
        </p:spPr>
        <p:txBody>
          <a:bodyPr wrap="square">
            <a:spAutoFit/>
          </a:bodyPr>
          <a:lstStyle/>
          <a:p>
            <a:pPr marL="342900" marR="0" lvl="0" indent="-342900" algn="ctr">
              <a:lnSpc>
                <a:spcPct val="107000"/>
              </a:lnSpc>
              <a:spcBef>
                <a:spcPts val="0"/>
              </a:spcBef>
              <a:spcAft>
                <a:spcPts val="0"/>
              </a:spcAft>
              <a:buFont typeface="Symbol" pitchFamily="2"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256 MB Physical Address Space </a:t>
            </a:r>
          </a:p>
          <a:p>
            <a:pPr marL="342900" marR="0" lvl="0" indent="-342900" algn="ctr">
              <a:lnSpc>
                <a:spcPct val="107000"/>
              </a:lnSpc>
              <a:spcBef>
                <a:spcPts val="0"/>
              </a:spcBef>
              <a:spcAft>
                <a:spcPts val="0"/>
              </a:spcAft>
              <a:buFont typeface="Symbol" pitchFamily="2"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4 GB Virtual Address Space</a:t>
            </a:r>
          </a:p>
          <a:p>
            <a:pPr marL="342900" marR="0" lvl="0" indent="-342900" algn="ctr">
              <a:lnSpc>
                <a:spcPct val="107000"/>
              </a:lnSpc>
              <a:spcBef>
                <a:spcPts val="0"/>
              </a:spcBef>
              <a:spcAft>
                <a:spcPts val="0"/>
              </a:spcAft>
              <a:buFont typeface="Symbol" pitchFamily="2"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1 KiB page size</a:t>
            </a:r>
          </a:p>
          <a:p>
            <a:pPr marL="342900" marR="0" lvl="0" indent="-342900" algn="ctr">
              <a:lnSpc>
                <a:spcPct val="107000"/>
              </a:lnSpc>
              <a:spcBef>
                <a:spcPts val="0"/>
              </a:spcBef>
              <a:spcAft>
                <a:spcPts val="800"/>
              </a:spcAft>
              <a:buFont typeface="Symbol" pitchFamily="2" charset="2"/>
              <a:buChar char=""/>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TLB with 4 sets that is 8-way associative with LRU replacement.</a:t>
            </a:r>
          </a:p>
        </p:txBody>
      </p:sp>
      <p:pic>
        <p:nvPicPr>
          <p:cNvPr id="10" name="Picture 9">
            <a:extLst>
              <a:ext uri="{FF2B5EF4-FFF2-40B4-BE49-F238E27FC236}">
                <a16:creationId xmlns:a16="http://schemas.microsoft.com/office/drawing/2014/main" id="{1A4B777F-3DA3-159B-AEDC-3D465B465528}"/>
              </a:ext>
            </a:extLst>
          </p:cNvPr>
          <p:cNvPicPr>
            <a:picLocks noChangeAspect="1"/>
          </p:cNvPicPr>
          <p:nvPr/>
        </p:nvPicPr>
        <p:blipFill>
          <a:blip r:embed="rId2"/>
          <a:stretch>
            <a:fillRect/>
          </a:stretch>
        </p:blipFill>
        <p:spPr>
          <a:xfrm>
            <a:off x="203200" y="2491039"/>
            <a:ext cx="5633584" cy="2489258"/>
          </a:xfrm>
          <a:prstGeom prst="rect">
            <a:avLst/>
          </a:prstGeom>
        </p:spPr>
      </p:pic>
      <p:pic>
        <p:nvPicPr>
          <p:cNvPr id="11" name="Picture 10">
            <a:extLst>
              <a:ext uri="{FF2B5EF4-FFF2-40B4-BE49-F238E27FC236}">
                <a16:creationId xmlns:a16="http://schemas.microsoft.com/office/drawing/2014/main" id="{47C9CA91-0F8F-5E76-98AE-6A8064092838}"/>
              </a:ext>
            </a:extLst>
          </p:cNvPr>
          <p:cNvPicPr>
            <a:picLocks noChangeAspect="1"/>
          </p:cNvPicPr>
          <p:nvPr/>
        </p:nvPicPr>
        <p:blipFill>
          <a:blip r:embed="rId3"/>
          <a:stretch>
            <a:fillRect/>
          </a:stretch>
        </p:blipFill>
        <p:spPr>
          <a:xfrm>
            <a:off x="6096000" y="2490105"/>
            <a:ext cx="5670550" cy="2489258"/>
          </a:xfrm>
          <a:prstGeom prst="rect">
            <a:avLst/>
          </a:prstGeom>
        </p:spPr>
      </p:pic>
    </p:spTree>
    <p:extLst>
      <p:ext uri="{BB962C8B-B14F-4D97-AF65-F5344CB8AC3E}">
        <p14:creationId xmlns:p14="http://schemas.microsoft.com/office/powerpoint/2010/main" val="4116935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035EE-799D-D166-AB6C-958CF0B290ED}"/>
              </a:ext>
            </a:extLst>
          </p:cNvPr>
          <p:cNvSpPr>
            <a:spLocks noGrp="1"/>
          </p:cNvSpPr>
          <p:nvPr>
            <p:ph sz="half" idx="1"/>
          </p:nvPr>
        </p:nvSpPr>
        <p:spPr>
          <a:xfrm>
            <a:off x="195475" y="1810162"/>
            <a:ext cx="5753100" cy="4351338"/>
          </a:xfrm>
        </p:spPr>
        <p:txBody>
          <a:bodyPr/>
          <a:lstStyle/>
          <a:p>
            <a:pPr algn="l">
              <a:buFont typeface="Arial" panose="020B0604020202020204" pitchFamily="34" charset="0"/>
              <a:buChar char="•"/>
            </a:pPr>
            <a:r>
              <a:rPr lang="en-US" sz="2400" b="0" i="0" dirty="0">
                <a:effectLst/>
                <a:highlight>
                  <a:srgbClr val="1A3B49"/>
                </a:highlight>
                <a:latin typeface="Söhne"/>
              </a:rPr>
              <a:t>Logical Address: Consists of a "page number" (p) and a "page offset" (d).</a:t>
            </a:r>
          </a:p>
          <a:p>
            <a:pPr algn="l">
              <a:buFont typeface="Arial" panose="020B0604020202020204" pitchFamily="34" charset="0"/>
              <a:buChar char="•"/>
            </a:pPr>
            <a:r>
              <a:rPr lang="en-US" sz="2400" b="0" i="0" dirty="0">
                <a:effectLst/>
                <a:highlight>
                  <a:srgbClr val="1A3B49"/>
                </a:highlight>
                <a:latin typeface="Söhne"/>
              </a:rPr>
              <a:t>Physical Address: Formed by the "frame number" (f) given by the page table from the page number and the page offset (d).</a:t>
            </a:r>
          </a:p>
          <a:p>
            <a:pPr algn="l">
              <a:buFont typeface="Arial" panose="020B0604020202020204" pitchFamily="34" charset="0"/>
              <a:buChar char="•"/>
            </a:pPr>
            <a:r>
              <a:rPr lang="en-US" sz="2400" b="0" i="0" dirty="0">
                <a:effectLst/>
                <a:highlight>
                  <a:srgbClr val="1A3B49"/>
                </a:highlight>
                <a:latin typeface="Söhne"/>
              </a:rPr>
              <a:t>Example: </a:t>
            </a:r>
            <a:r>
              <a:rPr lang="en-US" sz="1600" b="0" i="0" dirty="0">
                <a:effectLst/>
                <a:highlight>
                  <a:srgbClr val="1A3B49"/>
                </a:highlight>
                <a:latin typeface="Söhne"/>
              </a:rPr>
              <a:t>Address Translation: The CPU generates a logical address of 3532, which is divided into a logical page number (6) by dividing by the page size (512) and an offset (460) by taking the remainder. The page table translates the logical page number (6) into a physical page number (48).</a:t>
            </a:r>
          </a:p>
          <a:p>
            <a:pPr algn="l">
              <a:buFont typeface="Arial" panose="020B0604020202020204" pitchFamily="34" charset="0"/>
              <a:buChar char="•"/>
            </a:pPr>
            <a:r>
              <a:rPr lang="en-US" sz="1600" b="0" i="0" dirty="0">
                <a:effectLst/>
                <a:highlight>
                  <a:srgbClr val="1A3B49"/>
                </a:highlight>
                <a:latin typeface="Söhne"/>
              </a:rPr>
              <a:t>Final Physical Address: To locate the exact memory address, the physical page number (48) is multiplied by the page size (512) and added to the offset (460), resulting in the physical memory address of 25036 where the CPU can access the required data.</a:t>
            </a:r>
          </a:p>
          <a:p>
            <a:pPr algn="l">
              <a:buFont typeface="Arial" panose="020B0604020202020204" pitchFamily="34" charset="0"/>
              <a:buChar char="•"/>
            </a:pPr>
            <a:endParaRPr lang="da-DK" sz="2400" dirty="0">
              <a:highlight>
                <a:srgbClr val="1A3B49"/>
              </a:highlight>
            </a:endParaRPr>
          </a:p>
        </p:txBody>
      </p:sp>
      <p:sp>
        <p:nvSpPr>
          <p:cNvPr id="3" name="Title 2">
            <a:extLst>
              <a:ext uri="{FF2B5EF4-FFF2-40B4-BE49-F238E27FC236}">
                <a16:creationId xmlns:a16="http://schemas.microsoft.com/office/drawing/2014/main" id="{748452E8-BED1-573C-3559-8230739CBADB}"/>
              </a:ext>
            </a:extLst>
          </p:cNvPr>
          <p:cNvSpPr>
            <a:spLocks noGrp="1"/>
          </p:cNvSpPr>
          <p:nvPr>
            <p:ph type="title"/>
          </p:nvPr>
        </p:nvSpPr>
        <p:spPr/>
        <p:txBody>
          <a:bodyPr/>
          <a:lstStyle/>
          <a:p>
            <a:r>
              <a:rPr lang="en-US" sz="4000" b="1" i="0" dirty="0">
                <a:effectLst/>
                <a:highlight>
                  <a:srgbClr val="1A3B49"/>
                </a:highlight>
                <a:latin typeface="Söhne"/>
              </a:rPr>
              <a:t>7.6 - Address Translation in Paging</a:t>
            </a:r>
            <a:endParaRPr lang="da-DK" sz="4000" dirty="0">
              <a:highlight>
                <a:srgbClr val="1A3B49"/>
              </a:highlight>
            </a:endParaRPr>
          </a:p>
        </p:txBody>
      </p:sp>
      <p:pic>
        <p:nvPicPr>
          <p:cNvPr id="53250" name="Picture 2" descr="Paging Hardware and Address Translation">
            <a:extLst>
              <a:ext uri="{FF2B5EF4-FFF2-40B4-BE49-F238E27FC236}">
                <a16:creationId xmlns:a16="http://schemas.microsoft.com/office/drawing/2014/main" id="{7F9B8733-B8D5-7FE9-2EA7-DFE7CE380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29251"/>
            <a:ext cx="6096000" cy="40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090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B36F59-2D65-A3C1-0382-741432872622}"/>
              </a:ext>
            </a:extLst>
          </p:cNvPr>
          <p:cNvSpPr>
            <a:spLocks noGrp="1"/>
          </p:cNvSpPr>
          <p:nvPr>
            <p:ph type="title"/>
          </p:nvPr>
        </p:nvSpPr>
        <p:spPr/>
        <p:txBody>
          <a:bodyPr/>
          <a:lstStyle/>
          <a:p>
            <a:r>
              <a:rPr lang="da-DK" dirty="0"/>
              <a:t>7.4 – </a:t>
            </a:r>
            <a:r>
              <a:rPr lang="da-DK" dirty="0" err="1"/>
              <a:t>Exercise</a:t>
            </a:r>
            <a:r>
              <a:rPr lang="da-DK" dirty="0"/>
              <a:t> </a:t>
            </a:r>
          </a:p>
        </p:txBody>
      </p:sp>
      <p:sp>
        <p:nvSpPr>
          <p:cNvPr id="10" name="TextBox 9">
            <a:extLst>
              <a:ext uri="{FF2B5EF4-FFF2-40B4-BE49-F238E27FC236}">
                <a16:creationId xmlns:a16="http://schemas.microsoft.com/office/drawing/2014/main" id="{5D43C53F-2A66-7F80-A2D8-E94EFB012BAB}"/>
              </a:ext>
            </a:extLst>
          </p:cNvPr>
          <p:cNvSpPr txBox="1"/>
          <p:nvPr/>
        </p:nvSpPr>
        <p:spPr>
          <a:xfrm>
            <a:off x="317500" y="1081917"/>
            <a:ext cx="8102600" cy="1044004"/>
          </a:xfrm>
          <a:prstGeom prst="rect">
            <a:avLst/>
          </a:prstGeom>
          <a:noFill/>
        </p:spPr>
        <p:txBody>
          <a:bodyPr wrap="square">
            <a:spAutoFit/>
          </a:bodyPr>
          <a:lstStyle/>
          <a:p>
            <a:pPr marR="0" lvl="0">
              <a:spcBef>
                <a:spcPts val="1200"/>
              </a:spcBef>
              <a:spcAft>
                <a:spcPts val="600"/>
              </a:spcAft>
            </a:pPr>
            <a:r>
              <a:rPr lang="en-US" sz="2000"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Considering the following page reference string, and the number of frames in the memory is 4, calculate page hit and page miss using LRU.</a:t>
            </a:r>
          </a:p>
          <a:p>
            <a:pPr marL="0" marR="0" indent="228600">
              <a:lnSpc>
                <a:spcPct val="107000"/>
              </a:lnSpc>
              <a:spcBef>
                <a:spcPts val="0"/>
              </a:spcBef>
              <a:spcAft>
                <a:spcPts val="800"/>
              </a:spcAft>
            </a:pPr>
            <a:r>
              <a:rPr lang="en-US" sz="1600" b="1" dirty="0">
                <a:solidFill>
                  <a:srgbClr val="1A3B49"/>
                </a:solidFill>
                <a:effectLst/>
                <a:highlight>
                  <a:srgbClr val="FFFFFF"/>
                </a:highlight>
                <a:latin typeface="Courier New" panose="02070309020205020404" pitchFamily="49" charset="0"/>
                <a:ea typeface="Calibri" panose="020F0502020204030204" pitchFamily="34" charset="0"/>
                <a:cs typeface="Arial" panose="020B0604020202020204" pitchFamily="34" charset="0"/>
              </a:rPr>
              <a:t>2, 3, 4, 2, 1, 3, 7, 5, 4, 3, 2, 3, 1 </a:t>
            </a:r>
            <a:endParaRPr lang="en-US" sz="1600" dirty="0">
              <a:solidFill>
                <a:srgbClr val="1A3B49"/>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03F9E32-4B33-9F47-35B4-C6659A8451B0}"/>
              </a:ext>
            </a:extLst>
          </p:cNvPr>
          <p:cNvPicPr>
            <a:picLocks noChangeAspect="1"/>
          </p:cNvPicPr>
          <p:nvPr/>
        </p:nvPicPr>
        <p:blipFill>
          <a:blip r:embed="rId2"/>
          <a:stretch>
            <a:fillRect/>
          </a:stretch>
        </p:blipFill>
        <p:spPr>
          <a:xfrm>
            <a:off x="458001" y="2736214"/>
            <a:ext cx="6920699" cy="2254885"/>
          </a:xfrm>
          <a:prstGeom prst="rect">
            <a:avLst/>
          </a:prstGeom>
        </p:spPr>
      </p:pic>
    </p:spTree>
    <p:extLst>
      <p:ext uri="{BB962C8B-B14F-4D97-AF65-F5344CB8AC3E}">
        <p14:creationId xmlns:p14="http://schemas.microsoft.com/office/powerpoint/2010/main" val="23546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B36F59-2D65-A3C1-0382-741432872622}"/>
              </a:ext>
            </a:extLst>
          </p:cNvPr>
          <p:cNvSpPr>
            <a:spLocks noGrp="1"/>
          </p:cNvSpPr>
          <p:nvPr>
            <p:ph type="title"/>
          </p:nvPr>
        </p:nvSpPr>
        <p:spPr>
          <a:xfrm>
            <a:off x="317500" y="225425"/>
            <a:ext cx="10515600" cy="625475"/>
          </a:xfrm>
        </p:spPr>
        <p:txBody>
          <a:bodyPr>
            <a:normAutofit/>
          </a:bodyPr>
          <a:lstStyle/>
          <a:p>
            <a:r>
              <a:rPr lang="da-DK" sz="3700"/>
              <a:t>7.4 – Exercise </a:t>
            </a:r>
          </a:p>
        </p:txBody>
      </p:sp>
      <p:graphicFrame>
        <p:nvGraphicFramePr>
          <p:cNvPr id="6" name="TextBox 2">
            <a:extLst>
              <a:ext uri="{FF2B5EF4-FFF2-40B4-BE49-F238E27FC236}">
                <a16:creationId xmlns:a16="http://schemas.microsoft.com/office/drawing/2014/main" id="{A27D7D12-15FC-21B4-B0C1-DD1639DD0CCA}"/>
              </a:ext>
            </a:extLst>
          </p:cNvPr>
          <p:cNvGraphicFramePr/>
          <p:nvPr>
            <p:extLst>
              <p:ext uri="{D42A27DB-BD31-4B8C-83A1-F6EECF244321}">
                <p14:modId xmlns:p14="http://schemas.microsoft.com/office/powerpoint/2010/main" val="3479261920"/>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6032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62859E0-5DCE-2EB4-B7EC-49A98CC9F271}"/>
              </a:ext>
            </a:extLst>
          </p:cNvPr>
          <p:cNvSpPr>
            <a:spLocks noGrp="1"/>
          </p:cNvSpPr>
          <p:nvPr>
            <p:ph idx="1"/>
          </p:nvPr>
        </p:nvSpPr>
        <p:spPr/>
        <p:txBody>
          <a:bodyPr/>
          <a:lstStyle/>
          <a:p>
            <a:pPr marL="0" indent="0">
              <a:buNone/>
            </a:pPr>
            <a:r>
              <a:rPr lang="en-US" sz="1800" b="1" dirty="0">
                <a:solidFill>
                  <a:srgbClr val="1A3B49"/>
                </a:solidFill>
                <a:effectLst/>
                <a:latin typeface="Calibri Light" panose="020F0302020204030204" pitchFamily="34" charset="0"/>
                <a:ea typeface="Times New Roman" panose="02020603050405020304" pitchFamily="18" charset="0"/>
                <a:cs typeface="Times New Roman" panose="02020603050405020304" pitchFamily="18" charset="0"/>
              </a:rPr>
              <a:t>Consider a machine with 128 MB physical memory and a 30-bit virtual address space. If the page size is 4KB, what is the approximate size of the page table? </a:t>
            </a:r>
          </a:p>
          <a:p>
            <a:endParaRPr lang="da-DK" dirty="0">
              <a:solidFill>
                <a:srgbClr val="1A3B49"/>
              </a:solidFill>
            </a:endParaRPr>
          </a:p>
        </p:txBody>
      </p:sp>
      <p:sp>
        <p:nvSpPr>
          <p:cNvPr id="4" name="Title 3">
            <a:extLst>
              <a:ext uri="{FF2B5EF4-FFF2-40B4-BE49-F238E27FC236}">
                <a16:creationId xmlns:a16="http://schemas.microsoft.com/office/drawing/2014/main" id="{250F1297-F650-8C18-BEF2-DF7235CC57A1}"/>
              </a:ext>
            </a:extLst>
          </p:cNvPr>
          <p:cNvSpPr>
            <a:spLocks noGrp="1"/>
          </p:cNvSpPr>
          <p:nvPr>
            <p:ph type="title"/>
          </p:nvPr>
        </p:nvSpPr>
        <p:spPr/>
        <p:txBody>
          <a:bodyPr/>
          <a:lstStyle/>
          <a:p>
            <a:r>
              <a:rPr lang="da-DK" dirty="0"/>
              <a:t>7.5 - </a:t>
            </a:r>
            <a:r>
              <a:rPr lang="da-DK" dirty="0" err="1"/>
              <a:t>Exercise</a:t>
            </a:r>
            <a:endParaRPr lang="da-DK" dirty="0"/>
          </a:p>
        </p:txBody>
      </p:sp>
      <p:pic>
        <p:nvPicPr>
          <p:cNvPr id="7" name="Picture 6">
            <a:extLst>
              <a:ext uri="{FF2B5EF4-FFF2-40B4-BE49-F238E27FC236}">
                <a16:creationId xmlns:a16="http://schemas.microsoft.com/office/drawing/2014/main" id="{9637F0A6-3AE3-893D-BE83-CA8B28F1E35D}"/>
              </a:ext>
            </a:extLst>
          </p:cNvPr>
          <p:cNvPicPr>
            <a:picLocks noChangeAspect="1"/>
          </p:cNvPicPr>
          <p:nvPr/>
        </p:nvPicPr>
        <p:blipFill>
          <a:blip r:embed="rId2"/>
          <a:stretch>
            <a:fillRect/>
          </a:stretch>
        </p:blipFill>
        <p:spPr>
          <a:xfrm>
            <a:off x="2209800" y="1861168"/>
            <a:ext cx="8204200" cy="4281028"/>
          </a:xfrm>
          <a:prstGeom prst="rect">
            <a:avLst/>
          </a:prstGeom>
        </p:spPr>
      </p:pic>
    </p:spTree>
    <p:extLst>
      <p:ext uri="{BB962C8B-B14F-4D97-AF65-F5344CB8AC3E}">
        <p14:creationId xmlns:p14="http://schemas.microsoft.com/office/powerpoint/2010/main" val="198314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84DC9C-6977-AB82-AE37-B0D5CE67A856}"/>
              </a:ext>
            </a:extLst>
          </p:cNvPr>
          <p:cNvSpPr>
            <a:spLocks noGrp="1"/>
          </p:cNvSpPr>
          <p:nvPr>
            <p:ph type="title"/>
          </p:nvPr>
        </p:nvSpPr>
        <p:spPr>
          <a:xfrm>
            <a:off x="228600" y="269041"/>
            <a:ext cx="3206932" cy="1052512"/>
          </a:xfrm>
        </p:spPr>
        <p:txBody>
          <a:bodyPr anchor="b">
            <a:normAutofit/>
          </a:bodyPr>
          <a:lstStyle/>
          <a:p>
            <a:r>
              <a:rPr lang="da-DK" sz="1500" dirty="0">
                <a:highlight>
                  <a:srgbClr val="1A3B49"/>
                </a:highlight>
              </a:rPr>
              <a:t>8 - </a:t>
            </a:r>
            <a:r>
              <a:rPr lang="en-US" sz="1500" b="1" i="0" dirty="0">
                <a:effectLst/>
                <a:highlight>
                  <a:srgbClr val="1A3B49"/>
                </a:highlight>
              </a:rPr>
              <a:t>Introduction to Concurrency and Multithreaded Programming</a:t>
            </a:r>
            <a:endParaRPr lang="da-DK" sz="1500" dirty="0">
              <a:highlight>
                <a:srgbClr val="1A3B49"/>
              </a:highlight>
            </a:endParaRPr>
          </a:p>
        </p:txBody>
      </p:sp>
      <p:pic>
        <p:nvPicPr>
          <p:cNvPr id="55298" name="Picture 2" descr="Python Concurrency: Exploring Threading vs. Multiprocessing for Efficient  Parallel Execution | Medium">
            <a:extLst>
              <a:ext uri="{FF2B5EF4-FFF2-40B4-BE49-F238E27FC236}">
                <a16:creationId xmlns:a16="http://schemas.microsoft.com/office/drawing/2014/main" id="{C91B276E-09B0-6C1D-9EB9-B5D6CC1226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007334"/>
            <a:ext cx="7340600" cy="48631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5303" name="Text Placeholder 3">
            <a:extLst>
              <a:ext uri="{FF2B5EF4-FFF2-40B4-BE49-F238E27FC236}">
                <a16:creationId xmlns:a16="http://schemas.microsoft.com/office/drawing/2014/main" id="{EE77086D-47A5-AAAA-C98E-8836EC0F8B6D}"/>
              </a:ext>
            </a:extLst>
          </p:cNvPr>
          <p:cNvSpPr>
            <a:spLocks noGrp="1"/>
          </p:cNvSpPr>
          <p:nvPr>
            <p:ph type="body" sz="half" idx="2"/>
          </p:nvPr>
        </p:nvSpPr>
        <p:spPr>
          <a:xfrm>
            <a:off x="228600" y="2049462"/>
            <a:ext cx="3932237" cy="3811588"/>
          </a:xfrm>
        </p:spPr>
        <p:txBody>
          <a:bodyPr/>
          <a:lstStyle/>
          <a:p>
            <a:pPr marL="285750" indent="-285750" algn="l">
              <a:buFont typeface="Arial" panose="020B0604020202020204" pitchFamily="34" charset="0"/>
              <a:buChar char="•"/>
            </a:pPr>
            <a:r>
              <a:rPr lang="en-US" b="0" i="0" dirty="0">
                <a:effectLst/>
                <a:highlight>
                  <a:srgbClr val="1A3B49"/>
                </a:highlight>
                <a:latin typeface="Söhne"/>
              </a:rPr>
              <a:t>Definition of concurrency in computing: execution of several instruction sequences at the same time.</a:t>
            </a:r>
          </a:p>
          <a:p>
            <a:pPr marL="285750" indent="-285750" algn="l">
              <a:buFont typeface="Arial" panose="020B0604020202020204" pitchFamily="34" charset="0"/>
              <a:buChar char="•"/>
            </a:pPr>
            <a:r>
              <a:rPr lang="en-US" dirty="0">
                <a:highlight>
                  <a:srgbClr val="1A3B49"/>
                </a:highlight>
                <a:latin typeface="Söhne"/>
              </a:rPr>
              <a:t>M</a:t>
            </a:r>
            <a:r>
              <a:rPr lang="en-US" b="0" i="0" dirty="0">
                <a:effectLst/>
                <a:highlight>
                  <a:srgbClr val="1A3B49"/>
                </a:highlight>
                <a:latin typeface="Söhne"/>
              </a:rPr>
              <a:t>ultithreaded programming: a technique to allow multiple threads to exist within the context of a single process.</a:t>
            </a:r>
          </a:p>
          <a:p>
            <a:pPr marL="285750" indent="-285750" algn="l">
              <a:buFont typeface="Arial" panose="020B0604020202020204" pitchFamily="34" charset="0"/>
              <a:buChar char="•"/>
            </a:pPr>
            <a:r>
              <a:rPr lang="en-US" b="0" i="0" dirty="0">
                <a:effectLst/>
                <a:highlight>
                  <a:srgbClr val="1A3B49"/>
                </a:highlight>
                <a:latin typeface="Söhne"/>
              </a:rPr>
              <a:t>Advantages of multithreading: improved application performance through parallelism, better CPU utilization, and responsive applications.</a:t>
            </a:r>
          </a:p>
          <a:p>
            <a:pPr marL="285750" indent="-285750" algn="l">
              <a:buFont typeface="Arial" panose="020B0604020202020204" pitchFamily="34" charset="0"/>
              <a:buChar char="•"/>
            </a:pPr>
            <a:r>
              <a:rPr lang="en-US" b="0" i="0" dirty="0">
                <a:effectLst/>
                <a:highlight>
                  <a:srgbClr val="1A3B49"/>
                </a:highlight>
                <a:latin typeface="Söhne"/>
              </a:rPr>
              <a:t>Challenges with multithreaded programming: managing thread lifecycle, synchronization, shared data access, and deadlocks.</a:t>
            </a:r>
          </a:p>
          <a:p>
            <a:pPr marL="285750" indent="-285750">
              <a:buFont typeface="Arial" panose="020B0604020202020204" pitchFamily="34" charset="0"/>
              <a:buChar char="•"/>
            </a:pPr>
            <a:endParaRPr lang="en-US" dirty="0">
              <a:highlight>
                <a:srgbClr val="1A3B49"/>
              </a:highlight>
            </a:endParaRPr>
          </a:p>
        </p:txBody>
      </p:sp>
    </p:spTree>
    <p:extLst>
      <p:ext uri="{BB962C8B-B14F-4D97-AF65-F5344CB8AC3E}">
        <p14:creationId xmlns:p14="http://schemas.microsoft.com/office/powerpoint/2010/main" val="255445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3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itle 1">
            <a:extLst>
              <a:ext uri="{FF2B5EF4-FFF2-40B4-BE49-F238E27FC236}">
                <a16:creationId xmlns:a16="http://schemas.microsoft.com/office/drawing/2014/main" id="{4C20B636-6062-DCD3-2901-3B611BE2BDA4}"/>
              </a:ext>
            </a:extLst>
          </p:cNvPr>
          <p:cNvSpPr>
            <a:spLocks noGrp="1"/>
          </p:cNvSpPr>
          <p:nvPr>
            <p:ph type="title"/>
          </p:nvPr>
        </p:nvSpPr>
        <p:spPr>
          <a:xfrm>
            <a:off x="228600" y="269041"/>
            <a:ext cx="3206932" cy="1052512"/>
          </a:xfrm>
        </p:spPr>
        <p:txBody>
          <a:bodyPr/>
          <a:lstStyle/>
          <a:p>
            <a:r>
              <a:rPr lang="en-US" dirty="0">
                <a:highlight>
                  <a:srgbClr val="1A3B49"/>
                </a:highlight>
              </a:rPr>
              <a:t>8.1 - </a:t>
            </a:r>
            <a:r>
              <a:rPr lang="en-US" b="1" i="0" dirty="0">
                <a:effectLst/>
                <a:highlight>
                  <a:srgbClr val="1A3B49"/>
                </a:highlight>
                <a:latin typeface="Söhne"/>
              </a:rPr>
              <a:t>Threads vs Processes</a:t>
            </a:r>
            <a:endParaRPr lang="en-US" dirty="0">
              <a:highlight>
                <a:srgbClr val="1A3B49"/>
              </a:highlight>
            </a:endParaRPr>
          </a:p>
        </p:txBody>
      </p:sp>
      <p:pic>
        <p:nvPicPr>
          <p:cNvPr id="54274" name="Picture 2" descr="Operating System: Threads and Concurrency | by Akhand Mishra | Medium">
            <a:extLst>
              <a:ext uri="{FF2B5EF4-FFF2-40B4-BE49-F238E27FC236}">
                <a16:creationId xmlns:a16="http://schemas.microsoft.com/office/drawing/2014/main" id="{DAB4C84D-C260-D2F6-EF80-E82DD18BE2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181674"/>
            <a:ext cx="7340600" cy="451446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4281" name="Text Placeholder 3">
            <a:extLst>
              <a:ext uri="{FF2B5EF4-FFF2-40B4-BE49-F238E27FC236}">
                <a16:creationId xmlns:a16="http://schemas.microsoft.com/office/drawing/2014/main" id="{60C4C1AC-3743-6F81-E045-A27331C837B0}"/>
              </a:ext>
            </a:extLst>
          </p:cNvPr>
          <p:cNvSpPr>
            <a:spLocks noGrp="1"/>
          </p:cNvSpPr>
          <p:nvPr>
            <p:ph type="body" sz="half" idx="2"/>
          </p:nvPr>
        </p:nvSpPr>
        <p:spPr>
          <a:xfrm>
            <a:off x="228600" y="2049462"/>
            <a:ext cx="3932237" cy="3811588"/>
          </a:xfrm>
        </p:spPr>
        <p:txBody>
          <a:bodyPr/>
          <a:lstStyle/>
          <a:p>
            <a:pPr marL="285750" indent="-285750" algn="l">
              <a:buFont typeface="Arial" panose="020B0604020202020204" pitchFamily="34" charset="0"/>
              <a:buChar char="•"/>
            </a:pPr>
            <a:r>
              <a:rPr lang="en-US" b="0" i="0" dirty="0">
                <a:effectLst/>
                <a:highlight>
                  <a:srgbClr val="1A3B49"/>
                </a:highlight>
                <a:latin typeface="Söhne"/>
              </a:rPr>
              <a:t>Definition and characteristics of a process: an independent entity with its own memory space.</a:t>
            </a:r>
          </a:p>
          <a:p>
            <a:pPr marL="285750" indent="-285750" algn="l">
              <a:buFont typeface="Arial" panose="020B0604020202020204" pitchFamily="34" charset="0"/>
              <a:buChar char="•"/>
            </a:pPr>
            <a:r>
              <a:rPr lang="en-US" b="0" i="0" dirty="0">
                <a:effectLst/>
                <a:highlight>
                  <a:srgbClr val="1A3B49"/>
                </a:highlight>
                <a:latin typeface="Söhne"/>
              </a:rPr>
              <a:t>Definition and characteristics of a thread: the smallest sequence of programmed instructions that can be managed independently by a scheduler.</a:t>
            </a:r>
          </a:p>
          <a:p>
            <a:pPr marL="285750" indent="-285750" algn="l">
              <a:buFont typeface="Arial" panose="020B0604020202020204" pitchFamily="34" charset="0"/>
              <a:buChar char="•"/>
            </a:pPr>
            <a:r>
              <a:rPr lang="en-US" b="0" i="0" dirty="0">
                <a:effectLst/>
                <a:highlight>
                  <a:srgbClr val="1A3B49"/>
                </a:highlight>
                <a:latin typeface="Söhne"/>
              </a:rPr>
              <a:t>Key differences between threads and processes: memory space, communication, startup time, and context switching overhead.</a:t>
            </a:r>
          </a:p>
          <a:p>
            <a:pPr marL="285750" indent="-285750" algn="l">
              <a:buFont typeface="Arial" panose="020B0604020202020204" pitchFamily="34" charset="0"/>
              <a:buChar char="•"/>
            </a:pPr>
            <a:r>
              <a:rPr lang="en-US" b="0" i="0" dirty="0">
                <a:effectLst/>
                <a:highlight>
                  <a:srgbClr val="1A3B49"/>
                </a:highlight>
                <a:latin typeface="Söhne"/>
              </a:rPr>
              <a:t>Use cases for threads and processes: when to choose multithreading over multiprocessing.</a:t>
            </a:r>
          </a:p>
          <a:p>
            <a:pPr marL="285750" indent="-285750">
              <a:buFont typeface="Arial" panose="020B0604020202020204" pitchFamily="34" charset="0"/>
              <a:buChar char="•"/>
            </a:pPr>
            <a:endParaRPr lang="en-US" dirty="0">
              <a:highlight>
                <a:srgbClr val="1A3B49"/>
              </a:highlight>
            </a:endParaRPr>
          </a:p>
        </p:txBody>
      </p:sp>
    </p:spTree>
    <p:extLst>
      <p:ext uri="{BB962C8B-B14F-4D97-AF65-F5344CB8AC3E}">
        <p14:creationId xmlns:p14="http://schemas.microsoft.com/office/powerpoint/2010/main" val="276240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EC615A-B3C4-4DFB-47BF-98177D7B928D}"/>
              </a:ext>
            </a:extLst>
          </p:cNvPr>
          <p:cNvSpPr>
            <a:spLocks noGrp="1"/>
          </p:cNvSpPr>
          <p:nvPr>
            <p:ph type="title"/>
          </p:nvPr>
        </p:nvSpPr>
        <p:spPr/>
        <p:txBody>
          <a:bodyPr/>
          <a:lstStyle/>
          <a:p>
            <a:r>
              <a:rPr lang="da-DK" dirty="0"/>
              <a:t>1.4 - </a:t>
            </a:r>
            <a:r>
              <a:rPr lang="da-DK" dirty="0" err="1"/>
              <a:t>Binary</a:t>
            </a:r>
            <a:r>
              <a:rPr lang="da-DK" dirty="0"/>
              <a:t> </a:t>
            </a:r>
            <a:r>
              <a:rPr lang="da-DK" dirty="0" err="1"/>
              <a:t>numbers</a:t>
            </a:r>
            <a:r>
              <a:rPr lang="da-DK" dirty="0"/>
              <a:t> </a:t>
            </a:r>
            <a:r>
              <a:rPr lang="da-DK" dirty="0" err="1"/>
              <a:t>representation</a:t>
            </a:r>
            <a:endParaRPr lang="da-DK" dirty="0"/>
          </a:p>
        </p:txBody>
      </p:sp>
      <p:sp>
        <p:nvSpPr>
          <p:cNvPr id="13" name="TextBox 12">
            <a:extLst>
              <a:ext uri="{FF2B5EF4-FFF2-40B4-BE49-F238E27FC236}">
                <a16:creationId xmlns:a16="http://schemas.microsoft.com/office/drawing/2014/main" id="{E9F76476-878C-26C0-BC62-04C7C0B1F1E7}"/>
              </a:ext>
            </a:extLst>
          </p:cNvPr>
          <p:cNvSpPr txBox="1"/>
          <p:nvPr/>
        </p:nvSpPr>
        <p:spPr>
          <a:xfrm>
            <a:off x="877711" y="1145947"/>
            <a:ext cx="3254902" cy="369332"/>
          </a:xfrm>
          <a:prstGeom prst="rect">
            <a:avLst/>
          </a:prstGeom>
          <a:noFill/>
        </p:spPr>
        <p:txBody>
          <a:bodyPr wrap="square">
            <a:spAutoFit/>
          </a:bodyPr>
          <a:lstStyle/>
          <a:p>
            <a:pPr algn="l"/>
            <a:r>
              <a:rPr lang="en-US" b="1" i="0" dirty="0">
                <a:solidFill>
                  <a:srgbClr val="1500A3"/>
                </a:solidFill>
                <a:effectLst/>
                <a:highlight>
                  <a:srgbClr val="FFFFFF"/>
                </a:highlight>
                <a:latin typeface="-apple-system"/>
              </a:rPr>
              <a:t>2’s Complement Representation</a:t>
            </a:r>
            <a:endParaRPr lang="en-US" b="0" i="0" dirty="0">
              <a:solidFill>
                <a:srgbClr val="1500A3"/>
              </a:solidFill>
              <a:effectLst/>
              <a:highlight>
                <a:srgbClr val="FFFFFF"/>
              </a:highlight>
              <a:latin typeface="-apple-system"/>
            </a:endParaRPr>
          </a:p>
        </p:txBody>
      </p:sp>
      <p:pic>
        <p:nvPicPr>
          <p:cNvPr id="4116" name="Picture 20">
            <a:extLst>
              <a:ext uri="{FF2B5EF4-FFF2-40B4-BE49-F238E27FC236}">
                <a16:creationId xmlns:a16="http://schemas.microsoft.com/office/drawing/2014/main" id="{8CA4CFA6-A9E1-C76B-DA9E-7D16C9EC7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957" y="1584166"/>
            <a:ext cx="4133677" cy="1086167"/>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a:extLst>
              <a:ext uri="{FF2B5EF4-FFF2-40B4-BE49-F238E27FC236}">
                <a16:creationId xmlns:a16="http://schemas.microsoft.com/office/drawing/2014/main" id="{0CC89DB4-F12D-E908-F7A7-843994806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175" y="1123591"/>
            <a:ext cx="3943671" cy="2074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74A67A4-469E-85FA-A521-D0A40957C6BB}"/>
              </a:ext>
            </a:extLst>
          </p:cNvPr>
          <p:cNvSpPr txBox="1"/>
          <p:nvPr/>
        </p:nvSpPr>
        <p:spPr>
          <a:xfrm>
            <a:off x="536864" y="4187668"/>
            <a:ext cx="11118272" cy="147732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Two's complement is used to perform subtraction in binary and to represent negative numbers.</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Subtracting a binary number requires inverting its digits and adding 1, then adding this to the original number.</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Overflow in the result indicates a negative number; ignore the overflow bit and consider the sign.</a:t>
            </a:r>
          </a:p>
          <a:p>
            <a:pPr marL="285750" indent="-285750" algn="l">
              <a:buFont typeface="Arial" panose="020B0604020202020204" pitchFamily="34" charset="0"/>
              <a:buChar char="•"/>
            </a:pPr>
            <a:r>
              <a:rPr lang="en-US" b="0" i="0" dirty="0">
                <a:solidFill>
                  <a:srgbClr val="1A3B49"/>
                </a:solidFill>
                <a:effectLst/>
                <a:highlight>
                  <a:srgbClr val="FFFFFF"/>
                </a:highlight>
                <a:latin typeface="Söhne"/>
              </a:rPr>
              <a:t>Convert the binary result to decimal by calculating the value of the positive bits and then applying the negative sign.</a:t>
            </a:r>
          </a:p>
        </p:txBody>
      </p:sp>
    </p:spTree>
    <p:extLst>
      <p:ext uri="{BB962C8B-B14F-4D97-AF65-F5344CB8AC3E}">
        <p14:creationId xmlns:p14="http://schemas.microsoft.com/office/powerpoint/2010/main" val="18965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6B5D7E4-E8B9-B751-41F7-714E1C8ECC9F}"/>
              </a:ext>
            </a:extLst>
          </p:cNvPr>
          <p:cNvSpPr>
            <a:spLocks noGrp="1"/>
          </p:cNvSpPr>
          <p:nvPr>
            <p:ph type="body" sz="half" idx="2"/>
          </p:nvPr>
        </p:nvSpPr>
        <p:spPr>
          <a:xfrm>
            <a:off x="292894" y="4610100"/>
            <a:ext cx="11606212" cy="1676400"/>
          </a:xfrm>
        </p:spPr>
        <p:txBody>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Explanation of context switching: the process of storing and restoring the state (context) of a CPU so that multiple processes/threads can share a single CPU resource.</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role of the scheduler in context switching and the typical events that lead to a context switch.</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Overheads associated with context switching: saving and loading registers, memory maps, and caches.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How context switching impacts performance and scenarios where it's critical to manage it efficiently.</a:t>
            </a:r>
          </a:p>
          <a:p>
            <a:pPr marL="285750" indent="-285750">
              <a:buFont typeface="Arial" panose="020B0604020202020204" pitchFamily="34" charset="0"/>
              <a:buChar char="•"/>
            </a:pPr>
            <a:endParaRPr lang="da-DK" dirty="0"/>
          </a:p>
        </p:txBody>
      </p:sp>
      <p:sp>
        <p:nvSpPr>
          <p:cNvPr id="5" name="Title 4">
            <a:extLst>
              <a:ext uri="{FF2B5EF4-FFF2-40B4-BE49-F238E27FC236}">
                <a16:creationId xmlns:a16="http://schemas.microsoft.com/office/drawing/2014/main" id="{4590F13F-75F0-FB63-D881-C80092173F7A}"/>
              </a:ext>
            </a:extLst>
          </p:cNvPr>
          <p:cNvSpPr>
            <a:spLocks noGrp="1"/>
          </p:cNvSpPr>
          <p:nvPr>
            <p:ph type="title"/>
          </p:nvPr>
        </p:nvSpPr>
        <p:spPr/>
        <p:txBody>
          <a:bodyPr/>
          <a:lstStyle/>
          <a:p>
            <a:r>
              <a:rPr lang="da-DK" dirty="0">
                <a:highlight>
                  <a:srgbClr val="1A3B49"/>
                </a:highlight>
              </a:rPr>
              <a:t>8.2 - </a:t>
            </a:r>
            <a:r>
              <a:rPr lang="en-US" b="1" i="0" dirty="0">
                <a:effectLst/>
                <a:highlight>
                  <a:srgbClr val="1A3B49"/>
                </a:highlight>
                <a:latin typeface="Söhne"/>
              </a:rPr>
              <a:t>Context Switching</a:t>
            </a:r>
            <a:endParaRPr lang="da-DK" dirty="0">
              <a:highlight>
                <a:srgbClr val="1A3B49"/>
              </a:highlight>
            </a:endParaRPr>
          </a:p>
        </p:txBody>
      </p:sp>
      <p:pic>
        <p:nvPicPr>
          <p:cNvPr id="56322" name="Picture 2" descr="Context Switching in OS | GATE Notes">
            <a:extLst>
              <a:ext uri="{FF2B5EF4-FFF2-40B4-BE49-F238E27FC236}">
                <a16:creationId xmlns:a16="http://schemas.microsoft.com/office/drawing/2014/main" id="{F430F948-FCF0-033A-FFA1-9AB8EB85D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231680"/>
            <a:ext cx="5575300" cy="322624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Context switching">
            <a:extLst>
              <a:ext uri="{FF2B5EF4-FFF2-40B4-BE49-F238E27FC236}">
                <a16:creationId xmlns:a16="http://schemas.microsoft.com/office/drawing/2014/main" id="{1EDE380C-041A-EF1D-24E2-481A4E0E0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946370"/>
            <a:ext cx="4682067" cy="351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8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8BAF97-469B-40FE-9DA7-65FD084F2226}"/>
              </a:ext>
            </a:extLst>
          </p:cNvPr>
          <p:cNvSpPr>
            <a:spLocks noGrp="1"/>
          </p:cNvSpPr>
          <p:nvPr>
            <p:ph sz="half" idx="1"/>
          </p:nvPr>
        </p:nvSpPr>
        <p:spPr>
          <a:xfrm>
            <a:off x="165100" y="1812130"/>
            <a:ext cx="5753100" cy="4626769"/>
          </a:xfrm>
        </p:spPr>
        <p:txBody>
          <a:bodyPr/>
          <a:lstStyle/>
          <a:p>
            <a:pPr algn="l">
              <a:buFont typeface="Arial" panose="020B0604020202020204" pitchFamily="34" charset="0"/>
              <a:buChar char="•"/>
            </a:pPr>
            <a:r>
              <a:rPr lang="en-US" sz="2000" b="0" i="0" dirty="0">
                <a:effectLst/>
                <a:highlight>
                  <a:srgbClr val="1A3B49"/>
                </a:highlight>
                <a:latin typeface="Söhne"/>
              </a:rPr>
              <a:t>Introduction to synchronization in multithreaded applications: necessity to control the access to shared resources.</a:t>
            </a:r>
          </a:p>
          <a:p>
            <a:pPr algn="l">
              <a:buFont typeface="Arial" panose="020B0604020202020204" pitchFamily="34" charset="0"/>
              <a:buChar char="•"/>
            </a:pPr>
            <a:r>
              <a:rPr lang="en-US" sz="2000" b="0" i="0" dirty="0">
                <a:effectLst/>
                <a:highlight>
                  <a:srgbClr val="1A3B49"/>
                </a:highlight>
                <a:latin typeface="Söhne"/>
              </a:rPr>
              <a:t>Explanation of semaphores: a signaling mechanism to control access to a common resource by multiple threads.</a:t>
            </a:r>
          </a:p>
          <a:p>
            <a:pPr marL="742950" lvl="1" indent="-285750" algn="l">
              <a:buFont typeface="Arial" panose="020B0604020202020204" pitchFamily="34" charset="0"/>
              <a:buChar char="•"/>
            </a:pPr>
            <a:r>
              <a:rPr lang="en-US" sz="1800" b="0" i="0" dirty="0">
                <a:effectLst/>
                <a:highlight>
                  <a:srgbClr val="1A3B49"/>
                </a:highlight>
                <a:latin typeface="Söhne"/>
              </a:rPr>
              <a:t>Binary semaphores (mutexes) vs counting semaphores.</a:t>
            </a:r>
          </a:p>
          <a:p>
            <a:pPr algn="l">
              <a:buFont typeface="Arial" panose="020B0604020202020204" pitchFamily="34" charset="0"/>
              <a:buChar char="•"/>
            </a:pPr>
            <a:r>
              <a:rPr lang="en-US" sz="2000" b="0" i="0" dirty="0">
                <a:effectLst/>
                <a:highlight>
                  <a:srgbClr val="1A3B49"/>
                </a:highlight>
                <a:latin typeface="Söhne"/>
              </a:rPr>
              <a:t>Explanation of locks: a mechanism which allows only one thread to access a resource at the same time.</a:t>
            </a:r>
          </a:p>
          <a:p>
            <a:pPr marL="742950" lvl="1" indent="-285750" algn="l">
              <a:buFont typeface="Arial" panose="020B0604020202020204" pitchFamily="34" charset="0"/>
              <a:buChar char="•"/>
            </a:pPr>
            <a:r>
              <a:rPr lang="en-US" sz="1800" b="0" i="0" dirty="0">
                <a:effectLst/>
                <a:highlight>
                  <a:srgbClr val="1A3B49"/>
                </a:highlight>
                <a:latin typeface="Söhne"/>
              </a:rPr>
              <a:t>Normal locks vs reentrant locks.</a:t>
            </a:r>
          </a:p>
          <a:p>
            <a:pPr algn="l">
              <a:buFont typeface="Arial" panose="020B0604020202020204" pitchFamily="34" charset="0"/>
              <a:buChar char="•"/>
            </a:pPr>
            <a:r>
              <a:rPr lang="en-US" sz="2000" b="0" i="0" dirty="0">
                <a:effectLst/>
                <a:highlight>
                  <a:srgbClr val="1A3B49"/>
                </a:highlight>
                <a:latin typeface="Söhne"/>
              </a:rPr>
              <a:t>Best practices for using semaphores and locks to avoid common pitfalls like deadlocks and priority inversion.</a:t>
            </a:r>
          </a:p>
          <a:p>
            <a:endParaRPr lang="da-DK" sz="2000" dirty="0">
              <a:highlight>
                <a:srgbClr val="1A3B49"/>
              </a:highlight>
            </a:endParaRPr>
          </a:p>
        </p:txBody>
      </p:sp>
      <p:sp>
        <p:nvSpPr>
          <p:cNvPr id="4" name="Title 3">
            <a:extLst>
              <a:ext uri="{FF2B5EF4-FFF2-40B4-BE49-F238E27FC236}">
                <a16:creationId xmlns:a16="http://schemas.microsoft.com/office/drawing/2014/main" id="{53D5981A-7434-5F6E-E47A-4233780A664A}"/>
              </a:ext>
            </a:extLst>
          </p:cNvPr>
          <p:cNvSpPr>
            <a:spLocks noGrp="1"/>
          </p:cNvSpPr>
          <p:nvPr>
            <p:ph type="title"/>
          </p:nvPr>
        </p:nvSpPr>
        <p:spPr/>
        <p:txBody>
          <a:bodyPr/>
          <a:lstStyle/>
          <a:p>
            <a:r>
              <a:rPr lang="da-DK" sz="3200" dirty="0">
                <a:highlight>
                  <a:srgbClr val="1A3B49"/>
                </a:highlight>
              </a:rPr>
              <a:t>8.3 - </a:t>
            </a:r>
            <a:r>
              <a:rPr lang="en-US" sz="3200" b="1" i="0" dirty="0">
                <a:effectLst/>
                <a:highlight>
                  <a:srgbClr val="1A3B49"/>
                </a:highlight>
                <a:latin typeface="Söhne"/>
              </a:rPr>
              <a:t>Synchronization Mechanisms: Semaphores and Locks</a:t>
            </a:r>
            <a:endParaRPr lang="da-DK" sz="3200" dirty="0">
              <a:highlight>
                <a:srgbClr val="1A3B49"/>
              </a:highlight>
            </a:endParaRPr>
          </a:p>
        </p:txBody>
      </p:sp>
      <p:pic>
        <p:nvPicPr>
          <p:cNvPr id="57346" name="Picture 2" descr="No alt text provided for this image">
            <a:extLst>
              <a:ext uri="{FF2B5EF4-FFF2-40B4-BE49-F238E27FC236}">
                <a16:creationId xmlns:a16="http://schemas.microsoft.com/office/drawing/2014/main" id="{211D7CAC-6AB0-3BEC-31B5-CCE3C02EF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264" y="850900"/>
            <a:ext cx="5013942"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55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DE3AF-4785-CE96-3D78-31AF33FFC530}"/>
              </a:ext>
            </a:extLst>
          </p:cNvPr>
          <p:cNvSpPr>
            <a:spLocks noGrp="1"/>
          </p:cNvSpPr>
          <p:nvPr>
            <p:ph type="title"/>
          </p:nvPr>
        </p:nvSpPr>
        <p:spPr/>
        <p:txBody>
          <a:bodyPr/>
          <a:lstStyle/>
          <a:p>
            <a:r>
              <a:rPr lang="da-DK" dirty="0"/>
              <a:t>1.5 – </a:t>
            </a:r>
            <a:r>
              <a:rPr lang="en-US" dirty="0"/>
              <a:t>Exercise</a:t>
            </a:r>
            <a:r>
              <a:rPr lang="da-DK" dirty="0"/>
              <a:t> </a:t>
            </a:r>
          </a:p>
        </p:txBody>
      </p:sp>
      <p:sp>
        <p:nvSpPr>
          <p:cNvPr id="18" name="TextBox 17">
            <a:extLst>
              <a:ext uri="{FF2B5EF4-FFF2-40B4-BE49-F238E27FC236}">
                <a16:creationId xmlns:a16="http://schemas.microsoft.com/office/drawing/2014/main" id="{D1918A8A-9947-151E-A051-CDB0B159E882}"/>
              </a:ext>
            </a:extLst>
          </p:cNvPr>
          <p:cNvSpPr txBox="1"/>
          <p:nvPr/>
        </p:nvSpPr>
        <p:spPr>
          <a:xfrm>
            <a:off x="269586" y="1109883"/>
            <a:ext cx="11652827" cy="646331"/>
          </a:xfrm>
          <a:prstGeom prst="rect">
            <a:avLst/>
          </a:prstGeom>
          <a:noFill/>
        </p:spPr>
        <p:txBody>
          <a:bodyPr wrap="square">
            <a:spAutoFit/>
          </a:bodyPr>
          <a:lstStyle/>
          <a:p>
            <a:r>
              <a:rPr lang="en-US" b="0" i="0" dirty="0">
                <a:solidFill>
                  <a:srgbClr val="0D0D0D"/>
                </a:solidFill>
                <a:effectLst/>
                <a:highlight>
                  <a:srgbClr val="FFFFFF"/>
                </a:highlight>
                <a:latin typeface="Söhne"/>
              </a:rPr>
              <a:t>Calculate the subtraction of the 5-bit binary numbers </a:t>
            </a:r>
            <a:r>
              <a:rPr lang="en-US" dirty="0"/>
              <a:t>00101</a:t>
            </a:r>
            <a:r>
              <a:rPr lang="en-US" b="0" i="0" dirty="0">
                <a:solidFill>
                  <a:srgbClr val="0D0D0D"/>
                </a:solidFill>
                <a:effectLst/>
                <a:highlight>
                  <a:srgbClr val="FFFFFF"/>
                </a:highlight>
                <a:latin typeface="Söhne"/>
              </a:rPr>
              <a:t> (5 in decimal) and </a:t>
            </a:r>
            <a:r>
              <a:rPr lang="en-US" dirty="0"/>
              <a:t>11010</a:t>
            </a:r>
            <a:r>
              <a:rPr lang="en-US" b="0" i="0" dirty="0">
                <a:solidFill>
                  <a:srgbClr val="0D0D0D"/>
                </a:solidFill>
                <a:effectLst/>
                <a:highlight>
                  <a:srgbClr val="FFFFFF"/>
                </a:highlight>
                <a:latin typeface="Söhne"/>
              </a:rPr>
              <a:t> (-6 in decimal in two's complement) using two's complement, and provide the answer in both binary and decimal.</a:t>
            </a:r>
            <a:endParaRPr lang="da-DK" dirty="0"/>
          </a:p>
        </p:txBody>
      </p:sp>
      <p:sp>
        <p:nvSpPr>
          <p:cNvPr id="20" name="TextBox 19">
            <a:extLst>
              <a:ext uri="{FF2B5EF4-FFF2-40B4-BE49-F238E27FC236}">
                <a16:creationId xmlns:a16="http://schemas.microsoft.com/office/drawing/2014/main" id="{4EBA4364-F4A1-D1E8-4071-2175931C97A0}"/>
              </a:ext>
            </a:extLst>
          </p:cNvPr>
          <p:cNvSpPr txBox="1"/>
          <p:nvPr/>
        </p:nvSpPr>
        <p:spPr>
          <a:xfrm>
            <a:off x="317500" y="2210973"/>
            <a:ext cx="11652827" cy="3416320"/>
          </a:xfrm>
          <a:prstGeom prst="rect">
            <a:avLst/>
          </a:prstGeom>
          <a:noFill/>
        </p:spPr>
        <p:txBody>
          <a:bodyPr wrap="square">
            <a:spAutoFit/>
          </a:bodyPr>
          <a:lstStyle/>
          <a:p>
            <a:pPr algn="l"/>
            <a:r>
              <a:rPr lang="en-US" b="1" i="0" dirty="0">
                <a:solidFill>
                  <a:srgbClr val="0D0D0D"/>
                </a:solidFill>
                <a:effectLst/>
                <a:highlight>
                  <a:srgbClr val="FFFFFF"/>
                </a:highlight>
                <a:latin typeface="Söhne"/>
              </a:rPr>
              <a:t>Solution:</a:t>
            </a:r>
          </a:p>
          <a:p>
            <a:pPr algn="l">
              <a:buFont typeface="+mj-lt"/>
              <a:buAutoNum type="arabicPeriod"/>
            </a:pPr>
            <a:r>
              <a:rPr lang="en-US" b="0" i="0" dirty="0">
                <a:solidFill>
                  <a:srgbClr val="0D0D0D"/>
                </a:solidFill>
                <a:effectLst/>
                <a:highlight>
                  <a:srgbClr val="FFFFFF"/>
                </a:highlight>
                <a:latin typeface="Söhne"/>
              </a:rPr>
              <a:t>Find the two's complement of the subtrahend 11010 (which is already in two's complement as it's negative):</a:t>
            </a:r>
          </a:p>
          <a:p>
            <a:pPr marL="742950" lvl="1" indent="-285750" algn="l">
              <a:buFont typeface="+mj-lt"/>
              <a:buAutoNum type="arabicPeriod"/>
            </a:pPr>
            <a:r>
              <a:rPr lang="en-US" b="0" i="0" dirty="0">
                <a:solidFill>
                  <a:srgbClr val="0D0D0D"/>
                </a:solidFill>
                <a:effectLst/>
                <a:highlight>
                  <a:srgbClr val="FFFFFF"/>
                </a:highlight>
                <a:latin typeface="Söhne"/>
              </a:rPr>
              <a:t>To confirm, invert all bits of the absolute value 00110 (6 in decimal), which gives 11001.</a:t>
            </a:r>
          </a:p>
          <a:p>
            <a:pPr marL="742950" lvl="1" indent="-285750" algn="l">
              <a:buFont typeface="+mj-lt"/>
              <a:buAutoNum type="arabicPeriod"/>
            </a:pPr>
            <a:r>
              <a:rPr lang="en-US" b="0" i="0" dirty="0">
                <a:solidFill>
                  <a:srgbClr val="0D0D0D"/>
                </a:solidFill>
                <a:effectLst/>
                <a:highlight>
                  <a:srgbClr val="FFFFFF"/>
                </a:highlight>
                <a:latin typeface="Söhne"/>
              </a:rPr>
              <a:t>Add 1 to the least significant bit: 11001 + 1 = 11010. This is indeed the original subtrahend, so it is confirmed as the two's complement of -6.</a:t>
            </a:r>
          </a:p>
          <a:p>
            <a:pPr algn="l">
              <a:buFont typeface="+mj-lt"/>
              <a:buAutoNum type="arabicPeriod"/>
            </a:pPr>
            <a:r>
              <a:rPr lang="en-US" b="0" i="0" dirty="0">
                <a:solidFill>
                  <a:srgbClr val="0D0D0D"/>
                </a:solidFill>
                <a:effectLst/>
                <a:highlight>
                  <a:srgbClr val="FFFFFF"/>
                </a:highlight>
                <a:latin typeface="Söhne"/>
              </a:rPr>
              <a:t>Perform binary addition with the minuend 00101 (5 in decimal):</a:t>
            </a:r>
          </a:p>
          <a:p>
            <a:pPr marL="742950" lvl="1" indent="-285750" algn="l">
              <a:buFont typeface="+mj-lt"/>
              <a:buAutoNum type="arabicPeriod"/>
            </a:pPr>
            <a:r>
              <a:rPr lang="en-US" b="0" i="0" dirty="0">
                <a:solidFill>
                  <a:srgbClr val="0D0D0D"/>
                </a:solidFill>
                <a:effectLst/>
                <a:highlight>
                  <a:srgbClr val="FFFFFF"/>
                </a:highlight>
                <a:latin typeface="Söhne"/>
              </a:rPr>
              <a:t>  00101 (5 in decimal)</a:t>
            </a:r>
          </a:p>
          <a:p>
            <a:pPr marL="742950" lvl="1" indent="-285750" algn="l">
              <a:buFont typeface="+mj-lt"/>
              <a:buAutoNum type="arabicPeriod"/>
            </a:pPr>
            <a:r>
              <a:rPr lang="en-US" b="0" i="0" dirty="0">
                <a:solidFill>
                  <a:srgbClr val="0D0D0D"/>
                </a:solidFill>
                <a:effectLst/>
                <a:highlight>
                  <a:srgbClr val="FFFFFF"/>
                </a:highlight>
                <a:latin typeface="Söhne"/>
              </a:rPr>
              <a:t>+11010 (-6 in two's complement)</a:t>
            </a:r>
          </a:p>
          <a:p>
            <a:pPr marL="742950" lvl="1" indent="-285750" algn="l">
              <a:buFont typeface="+mj-lt"/>
              <a:buAutoNum type="arabicPeriod"/>
            </a:pPr>
            <a:r>
              <a:rPr lang="en-US" b="0" i="0" dirty="0">
                <a:solidFill>
                  <a:srgbClr val="0D0D0D"/>
                </a:solidFill>
                <a:effectLst/>
                <a:highlight>
                  <a:srgbClr val="FFFFFF"/>
                </a:highlight>
                <a:latin typeface="Söhne"/>
              </a:rPr>
              <a:t>-----</a:t>
            </a:r>
          </a:p>
          <a:p>
            <a:pPr marL="742950" lvl="1" indent="-285750" algn="l">
              <a:buFont typeface="+mj-lt"/>
              <a:buAutoNum type="arabicPeriod"/>
            </a:pPr>
            <a:r>
              <a:rPr lang="en-US" b="0" i="0" dirty="0">
                <a:solidFill>
                  <a:srgbClr val="0D0D0D"/>
                </a:solidFill>
                <a:effectLst/>
                <a:highlight>
                  <a:srgbClr val="FFFFFF"/>
                </a:highlight>
                <a:latin typeface="Söhne"/>
              </a:rPr>
              <a:t>11111 (result in binary)</a:t>
            </a:r>
          </a:p>
          <a:p>
            <a:pPr algn="l">
              <a:buFont typeface="+mj-lt"/>
              <a:buAutoNum type="arabicPeriod"/>
            </a:pPr>
            <a:r>
              <a:rPr lang="en-US" b="0" i="0" dirty="0">
                <a:solidFill>
                  <a:srgbClr val="0D0D0D"/>
                </a:solidFill>
                <a:effectLst/>
                <a:highlight>
                  <a:srgbClr val="FFFFFF"/>
                </a:highlight>
                <a:latin typeface="Söhne"/>
              </a:rPr>
              <a:t>Interpret the result in two's complement. The binary number 11111 in a 5-bit system is -1 in decimal.</a:t>
            </a:r>
          </a:p>
          <a:p>
            <a:pPr algn="l"/>
            <a:r>
              <a:rPr lang="en-US" b="0" i="0" dirty="0">
                <a:solidFill>
                  <a:srgbClr val="0D0D0D"/>
                </a:solidFill>
                <a:effectLst/>
                <a:highlight>
                  <a:srgbClr val="FFFFFF"/>
                </a:highlight>
                <a:latin typeface="Söhne"/>
              </a:rPr>
              <a:t>So, 00101 (5) - 11010 (-6) in two's complement arithmetic is 11111 (-1) in binary, or -1 in decimal.</a:t>
            </a:r>
          </a:p>
        </p:txBody>
      </p:sp>
    </p:spTree>
    <p:extLst>
      <p:ext uri="{BB962C8B-B14F-4D97-AF65-F5344CB8AC3E}">
        <p14:creationId xmlns:p14="http://schemas.microsoft.com/office/powerpoint/2010/main" val="8252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63480-8258-C630-72F2-ACF739D65468}"/>
              </a:ext>
            </a:extLst>
          </p:cNvPr>
          <p:cNvSpPr>
            <a:spLocks noGrp="1"/>
          </p:cNvSpPr>
          <p:nvPr>
            <p:ph type="title"/>
          </p:nvPr>
        </p:nvSpPr>
        <p:spPr/>
        <p:txBody>
          <a:bodyPr/>
          <a:lstStyle/>
          <a:p>
            <a:r>
              <a:rPr lang="da-DK" dirty="0"/>
              <a:t>1.6 – HEX – BASE 16</a:t>
            </a:r>
          </a:p>
        </p:txBody>
      </p:sp>
      <p:pic>
        <p:nvPicPr>
          <p:cNvPr id="10246" name="Picture 6" descr="Hexadecimal C75">
            <a:extLst>
              <a:ext uri="{FF2B5EF4-FFF2-40B4-BE49-F238E27FC236}">
                <a16:creationId xmlns:a16="http://schemas.microsoft.com/office/drawing/2014/main" id="{2BE2C9ED-5FF4-7484-87FF-6CB814EE7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596" y="4241800"/>
            <a:ext cx="6815008" cy="162917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Binary numbers">
            <a:extLst>
              <a:ext uri="{FF2B5EF4-FFF2-40B4-BE49-F238E27FC236}">
                <a16:creationId xmlns:a16="http://schemas.microsoft.com/office/drawing/2014/main" id="{4758351E-91BC-D013-DD97-CED7BACD8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75" y="1404020"/>
            <a:ext cx="5505450" cy="262823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Program to convert a binary number to hexadecimal number - GeeksforGeeks">
            <a:extLst>
              <a:ext uri="{FF2B5EF4-FFF2-40B4-BE49-F238E27FC236}">
                <a16:creationId xmlns:a16="http://schemas.microsoft.com/office/drawing/2014/main" id="{2F145FAF-70B2-0697-7085-9341A9942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 y="1698223"/>
            <a:ext cx="4286250" cy="367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3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E468547A-E09C-4C91-8E38-6A2D875AC46B}" vid="{49E86F2F-9768-4283-9E90-CE00B9D2F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Template>
  <TotalTime>41983</TotalTime>
  <Words>6462</Words>
  <Application>Microsoft Macintosh PowerPoint</Application>
  <PresentationFormat>Widescreen</PresentationFormat>
  <Paragraphs>634</Paragraphs>
  <Slides>71</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71</vt:i4>
      </vt:variant>
    </vt:vector>
  </HeadingPairs>
  <TitlesOfParts>
    <vt:vector size="86" baseType="lpstr">
      <vt:lpstr>ＭＳ Ｐゴシック</vt:lpstr>
      <vt:lpstr>-apple-system</vt:lpstr>
      <vt:lpstr>Aptos</vt:lpstr>
      <vt:lpstr>Arial</vt:lpstr>
      <vt:lpstr>Arimo</vt:lpstr>
      <vt:lpstr>Calibri</vt:lpstr>
      <vt:lpstr>Calibri Light</vt:lpstr>
      <vt:lpstr>Courier</vt:lpstr>
      <vt:lpstr>Courier New</vt:lpstr>
      <vt:lpstr>KaTeX_Main</vt:lpstr>
      <vt:lpstr>KaTeX_Math</vt:lpstr>
      <vt:lpstr>Söhne</vt:lpstr>
      <vt:lpstr>Symbol</vt:lpstr>
      <vt:lpstr>Wingdings</vt:lpstr>
      <vt:lpstr>Office Theme</vt:lpstr>
      <vt:lpstr>PowerPoint Presentation</vt:lpstr>
      <vt:lpstr>OVERVIEW</vt:lpstr>
      <vt:lpstr>1- The Foundation: Bits</vt:lpstr>
      <vt:lpstr>1.1 - Introduction to Bits</vt:lpstr>
      <vt:lpstr>1.2 - Introduction to Bits</vt:lpstr>
      <vt:lpstr>1.3 - Binary numbers representation</vt:lpstr>
      <vt:lpstr>1.4 - Binary numbers representation</vt:lpstr>
      <vt:lpstr>1.5 – Exercise </vt:lpstr>
      <vt:lpstr>1.6 – HEX – BASE 16</vt:lpstr>
      <vt:lpstr>1.7 – Exercise </vt:lpstr>
      <vt:lpstr>1.8 – Exercise </vt:lpstr>
      <vt:lpstr>1.9 - Data Types Overview</vt:lpstr>
      <vt:lpstr>2- Basic Bitwise Operations</vt:lpstr>
      <vt:lpstr>2.1 – exersice  </vt:lpstr>
      <vt:lpstr>2.2 - 4 bit adder</vt:lpstr>
      <vt:lpstr>2.3 – Exercise </vt:lpstr>
      <vt:lpstr>2.4 – Exercise </vt:lpstr>
      <vt:lpstr>2.5 – Exercise </vt:lpstr>
      <vt:lpstr>2.6 - Advanced Operations and Data Types</vt:lpstr>
      <vt:lpstr>2.7 - Advanced Operations and Data Types</vt:lpstr>
      <vt:lpstr>2.8 - Combinational Logic Circuits </vt:lpstr>
      <vt:lpstr>2.9 - Combinational Logic Circuits - Multiplexers  </vt:lpstr>
      <vt:lpstr>2.10 - Sequential Logic Circuits </vt:lpstr>
      <vt:lpstr>2.10 - Sequential Logic Circuits </vt:lpstr>
      <vt:lpstr>3 -  Introduction to the Von Neumann Model</vt:lpstr>
      <vt:lpstr>3.1-  Introduction to the Von Neumann Model</vt:lpstr>
      <vt:lpstr>3.2 -  Introduction to the Von Neumann Model</vt:lpstr>
      <vt:lpstr>3.3  -  Introduction to the Von Neumann Model</vt:lpstr>
      <vt:lpstr>3.4 – Exercise </vt:lpstr>
      <vt:lpstr>3.5 – Exercise </vt:lpstr>
      <vt:lpstr>3.5 – Exercise </vt:lpstr>
      <vt:lpstr>4 – LC-3 assembly</vt:lpstr>
      <vt:lpstr>4.1 – LC-3 assembly</vt:lpstr>
      <vt:lpstr>4.2 – LC-3 assembly</vt:lpstr>
      <vt:lpstr>4.3 – Exercise </vt:lpstr>
      <vt:lpstr>4.4 – Exercise </vt:lpstr>
      <vt:lpstr>4.5 – Exercise </vt:lpstr>
      <vt:lpstr>5 - Instruction Set Architecture (ISA)</vt:lpstr>
      <vt:lpstr>5.1- Characteristics of ISA</vt:lpstr>
      <vt:lpstr>5.2 - Examples and Comparisons</vt:lpstr>
      <vt:lpstr>5.3 - What is CPU Pipelining</vt:lpstr>
      <vt:lpstr>5.4 - Stages of Pipelining</vt:lpstr>
      <vt:lpstr>5.5 - Advantages and Challenges</vt:lpstr>
      <vt:lpstr>6 - Interrupts - Signals of System Events </vt:lpstr>
      <vt:lpstr>6.1 - System Calls - Interface Between Processes and Kernel</vt:lpstr>
      <vt:lpstr>6.2 - Exceptions - Handling Unusual Conditions</vt:lpstr>
      <vt:lpstr>6.3 - Managing System Events: Interrupts, System Calls, and Exceptions</vt:lpstr>
      <vt:lpstr>6.4 – CPU Scheduling</vt:lpstr>
      <vt:lpstr>6.5 – Round Robin</vt:lpstr>
      <vt:lpstr>6.5 – Round Robin</vt:lpstr>
      <vt:lpstr>6.6 - Exercise</vt:lpstr>
      <vt:lpstr>6.7 - Exercise</vt:lpstr>
      <vt:lpstr>6.8 - Exercise</vt:lpstr>
      <vt:lpstr>7 - Introduction to Storage Technologies</vt:lpstr>
      <vt:lpstr>7.1 - Primary Storage Technologies</vt:lpstr>
      <vt:lpstr>7.1 - Magnetic Storage Solutions and SSDs</vt:lpstr>
      <vt:lpstr>7.2 – exercise </vt:lpstr>
      <vt:lpstr>7.3 – exercise </vt:lpstr>
      <vt:lpstr>7.5 –Virtual memory </vt:lpstr>
      <vt:lpstr>7.7 - Introduction to Paging</vt:lpstr>
      <vt:lpstr>7.5 - How Paging Works</vt:lpstr>
      <vt:lpstr>7.5 – Exercise : Virtual memory </vt:lpstr>
      <vt:lpstr>7.6 – Exercise : Virtual memory </vt:lpstr>
      <vt:lpstr>7.6 - Address Translation in Paging</vt:lpstr>
      <vt:lpstr>7.4 – Exercise </vt:lpstr>
      <vt:lpstr>7.4 – Exercise </vt:lpstr>
      <vt:lpstr>7.5 - Exercise</vt:lpstr>
      <vt:lpstr>8 - Introduction to Concurrency and Multithreaded Programming</vt:lpstr>
      <vt:lpstr>8.1 - Threads vs Processes</vt:lpstr>
      <vt:lpstr>8.2 - Context Switching</vt:lpstr>
      <vt:lpstr>8.3 - Synchronization Mechanisms: Semaphores and Locks</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glass</dc:title>
  <dc:creator>Igor Aleksandrovich Syrytsin</dc:creator>
  <cp:lastModifiedBy>Igor Aleksandrovich Syrytsin</cp:lastModifiedBy>
  <cp:revision>151</cp:revision>
  <dcterms:created xsi:type="dcterms:W3CDTF">2023-04-17T11:26:48Z</dcterms:created>
  <dcterms:modified xsi:type="dcterms:W3CDTF">2024-04-26T09:43:01Z</dcterms:modified>
</cp:coreProperties>
</file>